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4" r:id="rId4"/>
    <p:sldId id="266" r:id="rId5"/>
    <p:sldId id="267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4" d="100"/>
          <a:sy n="94" d="100"/>
        </p:scale>
        <p:origin x="12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1Zx2xb7F-c8&amp;list=PLC3y8-rFHvwhBRAgFinJR8KHIrCdTkZcZ&amp;index=33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1Zx2xb7F-c8&amp;list=PLC3y8-rFHvwhBRAgFinJR8KHIrCdTkZcZ&amp;index=33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1Zx2xb7F-c8&amp;list=PLC3y8-rFHvwhBRAgFinJR8KHIrCdTkZcZ&amp;index=33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1Zx2xb7F-c8&amp;list=PLC3y8-rFHvwhBRAgFinJR8KHIrCdTkZcZ&amp;index=33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 Template Driven Form (TDF)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Template Driven Form (TDF)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8640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this section, we will look at the Template Driven Form in Angular.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As the name indicates, in Template Driven Form (TDF), much of the code and logic business resides in the HTML Template.</a:t>
            </a:r>
          </a:p>
          <a:p>
            <a:pPr algn="l">
              <a:buClr>
                <a:srgbClr val="0070C0"/>
              </a:buClr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https://www.youtube.com/watch?v=1Zx2xb7F-c8&amp;list=PLC3y8-rFHvwhBRAgFinJR8KHIrCdTkZcZ&amp;index=33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Template Driven Form (TDF)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3042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Let’s look at some of the key points related to Template Driven Forms (TDFs).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TDF approach is easy to use and similar to Angular JS (Angular 1) form.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this approach, we heavily rely o two-ways data binding. We do not have to keep track of input field values and react to change in the input field. Angular takes care of that with ngModel directive.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As a result, you are going to have a bulky HTML code and minimal component code. In TDF approach, Angular also provide the </a:t>
            </a:r>
            <a:r>
              <a:rPr lang="en-US" sz="1600" dirty="0" err="1">
                <a:solidFill>
                  <a:schemeClr val="tx1"/>
                </a:solidFill>
              </a:rPr>
              <a:t>ngForm</a:t>
            </a:r>
            <a:r>
              <a:rPr lang="en-US" sz="1600" dirty="0">
                <a:solidFill>
                  <a:schemeClr val="tx1"/>
                </a:solidFill>
              </a:rPr>
              <a:t> directive which along with ngModel directive, automatically tracks the forms and form elements state, and validity.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https://www.youtube.com/watch?v=1Zx2xb7F-c8&amp;list=PLC3y8-rFHvwhBRAgFinJR8KHIrCdTkZcZ&amp;index=33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3C0046-492E-4455-9CC5-852B148FD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145" y="3722116"/>
            <a:ext cx="4657725" cy="2543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0836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Template Driven Form (TDF)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1602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first drawback of TDF approach is when it comes to Unit testing. The form validation logic cannot be Unit Tested. The only way to run and end-to-end test with a browser.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second drawback of TDF approach is when it comes to handling complex forms as we add ore and more validations to a field or as we add Crossfield validation, the readability of the form decrease to a great extent.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So the question is when should you go with the TDF approach?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If you have to create a simple form for which Unit test can be handled with the browser, go with the TDF approach.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https://www.youtube.com/watch?v=1Zx2xb7F-c8&amp;list=PLC3y8-rFHvwhBRAgFinJR8KHIrCdTkZcZ&amp;index=33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3C0046-492E-4455-9CC5-852B148FD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145" y="3722390"/>
            <a:ext cx="4657725" cy="2543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30160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Template Driven Form (TDF)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30243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For Complex forms which complex validations and where unit testing is absolutely necessary, go with reactive forms.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Now, we have a brief insight into the TDF approach.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Let’s take a look at how we will be proceeding with the codes.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are going to generate a new CLI project.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will add the HTML that represents the form we will be working with.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After that, we will look at data binding that is followed by tracking form state and validity, providing visual feedback, and displaying error messages.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Finally, we will windup the TDF approach by creating an express server and posting data from our Angular application to the Express Server.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will generate the new CLI project in the next section.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https://www.youtube.com/watch?v=1Zx2xb7F-c8&amp;list=PLC3y8-rFHvwhBRAgFinJR8KHIrCdTkZcZ&amp;index=33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333903-A025-4075-86E7-B9E89E6E8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4579592"/>
            <a:ext cx="2038350" cy="2019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2424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549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2 Template Driven Form (TDF)</vt:lpstr>
      <vt:lpstr>2 Template Driven Form (TDF)</vt:lpstr>
      <vt:lpstr>2 Template Driven Form (TDF)</vt:lpstr>
      <vt:lpstr>2 Template Driven Form (TDF)</vt:lpstr>
      <vt:lpstr>2 Template Driven Form (TDF)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378</cp:revision>
  <dcterms:created xsi:type="dcterms:W3CDTF">2018-09-28T16:40:41Z</dcterms:created>
  <dcterms:modified xsi:type="dcterms:W3CDTF">2019-05-02T23:22:05Z</dcterms:modified>
</cp:coreProperties>
</file>