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69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100" d="100"/>
          <a:sy n="100" d="100"/>
        </p:scale>
        <p:origin x="54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U0LtH8bzU&amp;list=PLC3y8-rFHvwhBRAgFinJR8KHIrCdTkZcZ&amp;index=3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U0LtH8bzU&amp;list=PLC3y8-rFHvwhBRAgFinJR8KHIrCdTkZcZ&amp;index=3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U0LtH8bzU&amp;list=PLC3y8-rFHvwhBRAgFinJR8KHIrCdTkZcZ&amp;index=3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U0LtH8bzU&amp;list=PLC3y8-rFHvwhBRAgFinJR8KHIrCdTkZcZ&amp;index=3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U0LtH8bzU&amp;list=PLC3y8-rFHvwhBRAgFinJR8KHIrCdTkZcZ&amp;index=34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GKU0LtH8bzU&amp;list=PLC3y8-rFHvwhBRAgFinJR8KHIrCdTkZcZ&amp;index=3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U0LtH8bzU&amp;list=PLC3y8-rFHvwhBRAgFinJR8KHIrCdTkZcZ&amp;index=34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U0LtH8bzU&amp;list=PLC3y8-rFHvwhBRAgFinJR8KHIrCdTkZcZ&amp;index=34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GKU0LtH8bzU&amp;list=PLC3y8-rFHvwhBRAgFinJR8KHIrCdTkZcZ&amp;index=3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KU0LtH8bzU&amp;list=PLC3y8-rFHvwhBRAgFinJR8KHIrCdTkZcZ&amp;index=3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KU0LtH8bzU&amp;list=PLC3y8-rFHvwhBRAgFinJR8KHIrCdTkZcZ&amp;index=34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GKU0LtH8bzU&amp;list=PLC3y8-rFHvwhBRAgFinJR8KHIrCdTkZcZ&amp;index=3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U0LtH8bzU&amp;list=PLC3y8-rFHvwhBRAgFinJR8KHIrCdTkZcZ&amp;index=34" TargetMode="External"/><Relationship Id="rId2" Type="http://schemas.openxmlformats.org/officeDocument/2006/relationships/hyperlink" Target="https://github.com/angular/angular-cl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GKU0LtH8bzU&amp;list=PLC3y8-rFHvwhBRAgFinJR8KHIrCdTkZcZ&amp;index=3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GKU0LtH8bzU&amp;list=PLC3y8-rFHvwhBRAgFinJR8KHIrCdTkZcZ&amp;index=3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KU0LtH8bzU&amp;list=PLC3y8-rFHvwhBRAgFinJR8KHIrCdTkZcZ&amp;index=3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6E6318-B530-4A2F-912F-2CD58A53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68" y="2324797"/>
            <a:ext cx="5234335" cy="4072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069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Let’s generate the Angular Project.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Visual Studio Code.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Make sure we are inside the </a:t>
            </a:r>
            <a:r>
              <a:rPr lang="en-US" sz="1600" dirty="0" err="1">
                <a:solidFill>
                  <a:schemeClr val="tx1"/>
                </a:solidFill>
              </a:rPr>
              <a:t>Angular_form</a:t>
            </a:r>
            <a:r>
              <a:rPr lang="en-US" sz="1600" dirty="0">
                <a:solidFill>
                  <a:schemeClr val="tx1"/>
                </a:solidFill>
              </a:rPr>
              <a:t> folder.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104F0-7A1C-4377-A00D-3196B8FA990A}"/>
              </a:ext>
            </a:extLst>
          </p:cNvPr>
          <p:cNvSpPr/>
          <p:nvPr/>
        </p:nvSpPr>
        <p:spPr>
          <a:xfrm>
            <a:off x="1691680" y="2669228"/>
            <a:ext cx="1143638" cy="185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D6498-628D-4C70-BF22-0D91654EF5D0}"/>
              </a:ext>
            </a:extLst>
          </p:cNvPr>
          <p:cNvSpPr/>
          <p:nvPr/>
        </p:nvSpPr>
        <p:spPr>
          <a:xfrm>
            <a:off x="4860032" y="4941168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6BCC29-ACD3-4C9F-9303-76562744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77927"/>
            <a:ext cx="6182270" cy="39826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new </a:t>
            </a:r>
            <a:r>
              <a:rPr lang="en-US" sz="1600" dirty="0" err="1">
                <a:solidFill>
                  <a:schemeClr val="tx1"/>
                </a:solidFill>
              </a:rPr>
              <a:t>tdf</a:t>
            </a: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ng: Angular, new: new project, </a:t>
            </a:r>
            <a:r>
              <a:rPr lang="en-US" sz="1600" dirty="0" err="1">
                <a:solidFill>
                  <a:schemeClr val="tx1"/>
                </a:solidFill>
              </a:rPr>
              <a:t>tdf</a:t>
            </a:r>
            <a:r>
              <a:rPr lang="en-US" sz="1600" dirty="0">
                <a:solidFill>
                  <a:schemeClr val="tx1"/>
                </a:solidFill>
              </a:rPr>
              <a:t>: Template Driven Form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D6498-628D-4C70-BF22-0D91654EF5D0}"/>
              </a:ext>
            </a:extLst>
          </p:cNvPr>
          <p:cNvSpPr/>
          <p:nvPr/>
        </p:nvSpPr>
        <p:spPr>
          <a:xfrm>
            <a:off x="6565552" y="5779862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424316-88ED-46EA-B562-B858386F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30" y="2284091"/>
            <a:ext cx="4510270" cy="43377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909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cd </a:t>
            </a:r>
            <a:r>
              <a:rPr lang="en-US" sz="1600" dirty="0" err="1">
                <a:solidFill>
                  <a:schemeClr val="tx1"/>
                </a:solidFill>
              </a:rPr>
              <a:t>tdf</a:t>
            </a: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serve -o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serve: Angular server, -o: Open browser 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D6498-628D-4C70-BF22-0D91654EF5D0}"/>
              </a:ext>
            </a:extLst>
          </p:cNvPr>
          <p:cNvSpPr/>
          <p:nvPr/>
        </p:nvSpPr>
        <p:spPr>
          <a:xfrm>
            <a:off x="5724128" y="6356349"/>
            <a:ext cx="829072" cy="290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AE1911-9600-4FEC-8C67-48B6A019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24" y="1867635"/>
            <a:ext cx="6156176" cy="42303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should have the application up and running.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10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Bootstrap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4879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final step is to bootstrap styling to our project.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Bootstrap is a CSS framework that gives us a variety of classes that can be applied to make our HTML look better.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add bootstrap CSS, go to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https://getbootstrap.com</a:t>
            </a: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“Get Started”.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303D5-867C-42E5-AB84-F7DA01F50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852936"/>
            <a:ext cx="4969024" cy="3407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630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555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 down to CDN and click “copy”.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621D7-D1EA-45A6-8CA1-B5C27B11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55" y="1673424"/>
            <a:ext cx="3729905" cy="25852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BD15E-796E-44CF-8EF5-EB4D9DC1C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53" y="3025084"/>
            <a:ext cx="4814192" cy="33312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5434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0F1386-D11D-4888-80CE-07A4C64A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89" y="2348880"/>
            <a:ext cx="7956376" cy="28637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back the Visual Studio Code.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inde.html.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the reference before other link in the head section as below.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D1CF2-6C8C-487E-AD26-33E2972BF425}"/>
              </a:ext>
            </a:extLst>
          </p:cNvPr>
          <p:cNvSpPr/>
          <p:nvPr/>
        </p:nvSpPr>
        <p:spPr>
          <a:xfrm>
            <a:off x="3059832" y="3717032"/>
            <a:ext cx="5472608" cy="216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7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0B9FAF-B7C6-4BC5-B236-F8EC1713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61624"/>
            <a:ext cx="4104456" cy="1550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test the bootstrap and make sure the bootstrap classes work.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app.component.html, removed all HTML that is prefilled and add the button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Type “</a:t>
            </a:r>
            <a:r>
              <a:rPr lang="en-US" sz="1600" dirty="0" err="1">
                <a:solidFill>
                  <a:schemeClr val="tx1"/>
                </a:solidFill>
              </a:rPr>
              <a:t>button.btn.btn</a:t>
            </a:r>
            <a:r>
              <a:rPr lang="en-US" sz="1600" dirty="0">
                <a:solidFill>
                  <a:schemeClr val="tx1"/>
                </a:solidFill>
              </a:rPr>
              <a:t>-primary” =&gt; &lt;button class=“</a:t>
            </a:r>
            <a:r>
              <a:rPr lang="en-US" sz="1600" dirty="0" err="1">
                <a:solidFill>
                  <a:schemeClr val="tx1"/>
                </a:solidFill>
              </a:rPr>
              <a:t>btn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btn</a:t>
            </a:r>
            <a:r>
              <a:rPr lang="en-US" sz="1600" dirty="0">
                <a:solidFill>
                  <a:schemeClr val="tx1"/>
                </a:solidFill>
              </a:rPr>
              <a:t>-primary”&gt;Submit&lt;/button&gt;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BC1C7-5EFB-4B10-979D-32D0C52A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997393"/>
            <a:ext cx="4104456" cy="1665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5E1FA-666A-4F64-84B1-76B24A458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4564856"/>
            <a:ext cx="679132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1D1CF2-6C8C-487E-AD26-33E2972BF425}"/>
              </a:ext>
            </a:extLst>
          </p:cNvPr>
          <p:cNvSpPr/>
          <p:nvPr/>
        </p:nvSpPr>
        <p:spPr>
          <a:xfrm>
            <a:off x="4283968" y="5187602"/>
            <a:ext cx="4104456" cy="2576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Refresh the chrome application, if the Bootstrap work, the button should be displayed as blue color.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BB5C3-F9F9-43BB-8688-9C636BBF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4" y="2276872"/>
            <a:ext cx="4772025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003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8985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setup Angular Form Project by Angular/CLI.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–version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see Angular version is 7.3.3.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56FC9-4B7B-4FC5-9DB5-47388CDB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99490"/>
            <a:ext cx="5214937" cy="39246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is the project setup.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used Angular CLI version 7.3.8 to generate a new project and add </a:t>
            </a:r>
            <a:r>
              <a:rPr lang="en-US" sz="1600">
                <a:solidFill>
                  <a:schemeClr val="tx1"/>
                </a:solidFill>
              </a:rPr>
              <a:t>Bootstrap Styling.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3.2 Generate New Project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7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do not have Angular/CLI installed.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 install -g @angular/</a:t>
            </a:r>
            <a:r>
              <a:rPr lang="en-US" sz="1600" dirty="0" err="1">
                <a:solidFill>
                  <a:schemeClr val="tx1"/>
                </a:solidFill>
              </a:rPr>
              <a:t>cli@latest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2FD8A8-848A-4EAE-A072-FB638AA8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2017474"/>
            <a:ext cx="8172400" cy="13564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2F350FB1-1CAA-4BCF-912C-319600AB849A}"/>
              </a:ext>
            </a:extLst>
          </p:cNvPr>
          <p:cNvSpPr txBox="1">
            <a:spLocks/>
          </p:cNvSpPr>
          <p:nvPr/>
        </p:nvSpPr>
        <p:spPr>
          <a:xfrm>
            <a:off x="457200" y="3484113"/>
            <a:ext cx="1954560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ng --version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6542F-D87B-4BEB-86CB-554F16AAA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3484113"/>
            <a:ext cx="5079457" cy="3214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023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Update Angular/CLI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8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Update Angular/CLI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083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to Angular CLI </a:t>
            </a:r>
            <a:r>
              <a:rPr lang="en-US" sz="1600" dirty="0" err="1">
                <a:solidFill>
                  <a:schemeClr val="tx1"/>
                </a:solidFill>
              </a:rPr>
              <a:t>github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>
                <a:hlinkClick r:id="rId2"/>
              </a:rPr>
              <a:t>https://github.com/angular/angular-cli</a:t>
            </a:r>
            <a:endParaRPr lang="en-US" sz="1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C240F-6DE4-4324-867B-CF06BB5C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810647"/>
            <a:ext cx="6444208" cy="44122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Update Angular/CLI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10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Scrolled down to the bottom. YOU should find the Tools &gt; Angular CLI &gt; Links &gt; README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“README”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8D467-D330-4B98-AF16-BDCE65C61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8" y="2028378"/>
            <a:ext cx="4965888" cy="34356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C8B30F-B551-456A-9D37-70BBA7993B1A}"/>
              </a:ext>
            </a:extLst>
          </p:cNvPr>
          <p:cNvSpPr/>
          <p:nvPr/>
        </p:nvSpPr>
        <p:spPr>
          <a:xfrm>
            <a:off x="3203848" y="3793777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59590-392C-4A05-8845-E05D0DAE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052" y="3429000"/>
            <a:ext cx="4188296" cy="2899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6CF418-A287-44FC-9D62-3693FC7F6875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3455876" y="4009801"/>
            <a:ext cx="1003176" cy="8689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6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168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Scrolled Down to Table of Content and click “Updating Angular CLI”.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updating Global Package, runt the following three commands: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 uninstall –g @angular/cli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 install -g @angular/</a:t>
            </a:r>
            <a:r>
              <a:rPr lang="en-US" sz="1600" dirty="0" err="1">
                <a:solidFill>
                  <a:schemeClr val="tx1"/>
                </a:solidFill>
              </a:rPr>
              <a:t>cli@latest</a:t>
            </a: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 cache verify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74428D-C588-429A-9F99-1D84AF2F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3115"/>
            <a:ext cx="4791900" cy="3138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62AC9F-A1F2-467C-879D-4FB02E4BC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579" y="2667353"/>
            <a:ext cx="5193273" cy="36115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Update Angular/CLI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8B30F-B551-456A-9D37-70BBA7993B1A}"/>
              </a:ext>
            </a:extLst>
          </p:cNvPr>
          <p:cNvSpPr/>
          <p:nvPr/>
        </p:nvSpPr>
        <p:spPr>
          <a:xfrm>
            <a:off x="4319972" y="4005064"/>
            <a:ext cx="169218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104F0-7A1C-4377-A00D-3196B8FA990A}"/>
              </a:ext>
            </a:extLst>
          </p:cNvPr>
          <p:cNvSpPr/>
          <p:nvPr/>
        </p:nvSpPr>
        <p:spPr>
          <a:xfrm>
            <a:off x="1212684" y="3937838"/>
            <a:ext cx="792088" cy="1283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E7EEC-294C-41D9-BCFE-EC24DF8F37F1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2004772" y="4002021"/>
            <a:ext cx="1441807" cy="4710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8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757351-65D9-44A0-BE0E-7C7F020B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7" y="2934744"/>
            <a:ext cx="8334375" cy="3000375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168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Scrolled Down to Table of Content and click “Updating Angular CLI”.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updating Global Package, runt the following three commands: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 uninstall –g @angular/cli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 cache 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 install -g @angular/</a:t>
            </a:r>
            <a:r>
              <a:rPr lang="en-US" sz="1600" dirty="0" err="1">
                <a:solidFill>
                  <a:schemeClr val="tx1"/>
                </a:solidFill>
              </a:rPr>
              <a:t>cli@latest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3.1 Update Angular/CLI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https://www.youtube.com/watch?v=GKU0LtH8bzU&amp;list=PLC3y8-rFHvwhBRAgFinJR8KHIrCdTkZcZ&amp;index=34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104F0-7A1C-4377-A00D-3196B8FA990A}"/>
              </a:ext>
            </a:extLst>
          </p:cNvPr>
          <p:cNvSpPr/>
          <p:nvPr/>
        </p:nvSpPr>
        <p:spPr>
          <a:xfrm>
            <a:off x="5868144" y="2975093"/>
            <a:ext cx="2592288" cy="231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E1029-8486-42CD-AAE6-1B04CE587644}"/>
              </a:ext>
            </a:extLst>
          </p:cNvPr>
          <p:cNvSpPr/>
          <p:nvPr/>
        </p:nvSpPr>
        <p:spPr>
          <a:xfrm>
            <a:off x="5976156" y="4262910"/>
            <a:ext cx="2710644" cy="318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AFA4B5-447B-4070-9DE0-D88F838B9EF8}"/>
              </a:ext>
            </a:extLst>
          </p:cNvPr>
          <p:cNvSpPr/>
          <p:nvPr/>
        </p:nvSpPr>
        <p:spPr>
          <a:xfrm>
            <a:off x="5868144" y="3417988"/>
            <a:ext cx="1512168" cy="2101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Generate New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8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894</Words>
  <Application>Microsoft Office PowerPoint</Application>
  <PresentationFormat>On-screen Show (4:3)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3 Setup</vt:lpstr>
      <vt:lpstr>3 Setup</vt:lpstr>
      <vt:lpstr>3 Setup</vt:lpstr>
      <vt:lpstr>3.1 Update Angular/CLI</vt:lpstr>
      <vt:lpstr>3.1 Update Angular/CLI</vt:lpstr>
      <vt:lpstr>3.1 Update Angular/CLI</vt:lpstr>
      <vt:lpstr>3.1 Update Angular/CLI</vt:lpstr>
      <vt:lpstr>3.1 Update Angular/CLI</vt:lpstr>
      <vt:lpstr>3.2 Generate New Project</vt:lpstr>
      <vt:lpstr>3.2 Generate New Project</vt:lpstr>
      <vt:lpstr>3.2 Generate New Project</vt:lpstr>
      <vt:lpstr>3.2 Generate New Project</vt:lpstr>
      <vt:lpstr>3.2 Generate New Project</vt:lpstr>
      <vt:lpstr>3.3 Bootstrap Style</vt:lpstr>
      <vt:lpstr>3.2 Generate New Project</vt:lpstr>
      <vt:lpstr>3.2 Generate New Project</vt:lpstr>
      <vt:lpstr>3.2 Generate New Project</vt:lpstr>
      <vt:lpstr>3.2 Generate New Project</vt:lpstr>
      <vt:lpstr>3.2 Generate New Project</vt:lpstr>
      <vt:lpstr>3.2 Generate New Project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435</cp:revision>
  <dcterms:created xsi:type="dcterms:W3CDTF">2018-09-28T16:40:41Z</dcterms:created>
  <dcterms:modified xsi:type="dcterms:W3CDTF">2019-05-03T18:37:38Z</dcterms:modified>
</cp:coreProperties>
</file>