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4" d="100"/>
          <a:sy n="84" d="100"/>
        </p:scale>
        <p:origin x="102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qCPoEyoE0&amp;list=PLC3y8-rFHvwhBRAgFinJR8KHIrCdTkZcZ&amp;index=3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qCPoEyoE0&amp;list=PLC3y8-rFHvwhBRAgFinJR8KHIrCdTkZcZ&amp;index=35" TargetMode="External"/><Relationship Id="rId2" Type="http://schemas.openxmlformats.org/officeDocument/2006/relationships/hyperlink" Target="https://getbootstrap.com/docs/4.0/components/form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xqqCPoEyoE0&amp;list=PLC3y8-rFHvwhBRAgFinJR8KHIrCdTkZcZ&amp;index=3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HTML 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0C4C59-B8E2-4B48-9EA7-3E7EBD8F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46" y="2397085"/>
            <a:ext cx="6372200" cy="36962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Save. It and take a look in the browser.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“Bootcamp Enrollment Form”.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inputs for Name, Email, and Phone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57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select drop-down for the topic angular, React, and Vue.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5FC9D-78FF-40CD-A4C4-96C9E6FD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86569"/>
            <a:ext cx="6265168" cy="36187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014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Exclusive Radio button for morning or evening.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Checkbox to subscribe to the promotional offers.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And Finally, a Submit form to be able to submit the bootcamp0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 the form is complete. The next step is how to capture the data from the form and submit to the server.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add HTML Form.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app.component.html, type “</a:t>
            </a:r>
            <a:r>
              <a:rPr lang="en-US" sz="1600" dirty="0" err="1">
                <a:solidFill>
                  <a:schemeClr val="tx1"/>
                </a:solidFill>
              </a:rPr>
              <a:t>div.container-fuild</a:t>
            </a:r>
            <a:r>
              <a:rPr lang="en-US" sz="1600" dirty="0">
                <a:solidFill>
                  <a:schemeClr val="tx1"/>
                </a:solidFill>
              </a:rPr>
              <a:t>” =&gt; &lt;div class=“container-fluid”&gt;&lt;/div&gt;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Within the div tag, a heading that says bootcamp enrollment form.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form Label with User to enter their 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2368C4-5B3F-4D12-90FF-BA108F68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224" y="3573742"/>
            <a:ext cx="47244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Here, the form-group and form-control are bootstrap classes.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next form-control is to enter the email.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Similarly, we have form-control for telephone number.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EA221-882C-41D9-B18D-41CB1788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71614"/>
            <a:ext cx="4543425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3629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next is the tag for user to choose the topic that they are interested in.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First, we create an array of topics in </a:t>
            </a:r>
            <a:r>
              <a:rPr lang="en-US" sz="1600" dirty="0" err="1">
                <a:solidFill>
                  <a:schemeClr val="tx1"/>
                </a:solidFill>
              </a:rPr>
              <a:t>app.component.ts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dirty="0" err="1">
                <a:solidFill>
                  <a:schemeClr val="tx1"/>
                </a:solidFill>
              </a:rPr>
              <a:t>app.component.ts</a:t>
            </a:r>
            <a:r>
              <a:rPr lang="en-US" sz="1600" dirty="0">
                <a:solidFill>
                  <a:schemeClr val="tx1"/>
                </a:solidFill>
              </a:rPr>
              <a:t>, we create an array to have three elements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topics = [‘Angular’, ‘React’, ‘Vue’];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3FC0D-32EB-4214-9422-DD21BF7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2708920"/>
            <a:ext cx="4486275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6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2204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Next, let’s bind array topics to the select drop-down in the HTML.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is slightly different.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Again, we are going to have a “class form-group“ and within the div tag, we are going to have a select tag with the class custom select.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first option which will be selected is I am interested in and we use *</a:t>
            </a:r>
            <a:r>
              <a:rPr lang="en-US" sz="1600" dirty="0" err="1">
                <a:solidFill>
                  <a:schemeClr val="tx1"/>
                </a:solidFill>
              </a:rPr>
              <a:t>ngFor</a:t>
            </a:r>
            <a:r>
              <a:rPr lang="en-US" sz="1600" dirty="0">
                <a:solidFill>
                  <a:schemeClr val="tx1"/>
                </a:solidFill>
              </a:rPr>
              <a:t> structure directive to iterate through the list of topics and then display the topic name.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select drop-down is going to be populated with the values of the topics array [Angular, React, Vue].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C1BB8-CCE3-4379-9ECA-4CC6EB1B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789040"/>
            <a:ext cx="5972175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076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Here, time-preference, both have the same time, the value, however, one is for morning, one is for evening.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morning label, we have is Morning (9AM – 12PM) and for value evening, we have the label Evening (5:00PM – 8PM).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That is our time preference radio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90E6D-F689-4D99-9DCB-2181ED23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15" y="2913909"/>
            <a:ext cx="7383785" cy="24703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410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90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Now, once the user has selected their topic of preference, they can select the timeslot, morning, or evening.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 the tie preference is a radio button group.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time preference we have two possible values: morning or evening.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class=“form-check” is also provided by bootstrap.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input element, we have to provide the class=“form-check-input”.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label class=“form-check-</a:t>
            </a:r>
            <a:r>
              <a:rPr lang="en-US" sz="1600" dirty="0" err="1">
                <a:solidFill>
                  <a:schemeClr val="tx1"/>
                </a:solidFill>
              </a:rPr>
              <a:t>lable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Note: mb-3: m: margin, b: bottom, 3: 1rem (16px)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https://getbootstrap.com/docs/4.0/components/forms/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90E6D-F689-4D99-9DCB-2181ED230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976129"/>
            <a:ext cx="7383785" cy="24703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044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last control is a checkbox for the user to subscribe to promotional offers.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have the div tag with a class =“form-check mb-3”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type=“checkbox” and the label is “Send me promotional offers”. That is the checkbox for promotional offers.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D5730-A20F-4D61-9D03-B905C91CA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63825"/>
            <a:ext cx="5581650" cy="800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454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HTML 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566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Finally, we have the submit button to submit the form.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have a class of button and button primary and of type submit.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Text is Submit form.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5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https://www.youtube.com/watch?v=xqqCPoEyoE0&amp;list=PLC3y8-rFHvwhBRAgFinJR8KHIrCdTkZcZ&amp;index=35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4EA7F-83FB-44A9-AA7B-D40FDAADA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585468"/>
            <a:ext cx="8258175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23D047-99D8-459E-AB77-6CE4B1408E56}"/>
              </a:ext>
            </a:extLst>
          </p:cNvPr>
          <p:cNvSpPr/>
          <p:nvPr/>
        </p:nvSpPr>
        <p:spPr>
          <a:xfrm>
            <a:off x="1619672" y="4149080"/>
            <a:ext cx="561662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895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4 HTML Form</vt:lpstr>
      <vt:lpstr>4 HTML Form</vt:lpstr>
      <vt:lpstr>4 HTML Form</vt:lpstr>
      <vt:lpstr>4 HTML Form</vt:lpstr>
      <vt:lpstr>4 HTML Form</vt:lpstr>
      <vt:lpstr>4 HTML Form</vt:lpstr>
      <vt:lpstr>4 HTML Form</vt:lpstr>
      <vt:lpstr>4 HTML Form</vt:lpstr>
      <vt:lpstr>4 HTML Form</vt:lpstr>
      <vt:lpstr>4 HTML Form</vt:lpstr>
      <vt:lpstr>4 HTML Form</vt:lpstr>
      <vt:lpstr>4 HTML Form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514</cp:revision>
  <dcterms:created xsi:type="dcterms:W3CDTF">2018-09-28T16:40:41Z</dcterms:created>
  <dcterms:modified xsi:type="dcterms:W3CDTF">2019-05-03T21:48:56Z</dcterms:modified>
</cp:coreProperties>
</file>