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95" d="100"/>
          <a:sy n="95" d="100"/>
        </p:scale>
        <p:origin x="126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abqUWYsz4&amp;list=PLC3y8-rFHvwhBRAgFinJR8KHIrCdTkZcZ&amp;index=3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yabqUWYsz4&amp;list=PLC3y8-rFHvwhBRAgFinJR8KHIrCdTkZcZ&amp;index=3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abqUWYsz4&amp;list=PLC3y8-rFHvwhBRAgFinJR8KHIrCdTkZcZ&amp;index=3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abqUWYsz4&amp;list=PLC3y8-rFHvwhBRAgFinJR8KHIrCdTkZcZ&amp;index=3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abqUWYsz4&amp;list=PLC3y8-rFHvwhBRAgFinJR8KHIrCdTkZcZ&amp;index=3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Data Binding with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AD2745-E627-44C7-A5F3-077B2543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5" y="1736558"/>
            <a:ext cx="7270369" cy="45724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2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input of form captured by the Angular. Check and unchecked are all responds correctly.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45622-71D8-4C1E-B613-72026660CE02}"/>
              </a:ext>
            </a:extLst>
          </p:cNvPr>
          <p:cNvSpPr/>
          <p:nvPr/>
        </p:nvSpPr>
        <p:spPr>
          <a:xfrm>
            <a:off x="750199" y="3270202"/>
            <a:ext cx="519400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848D6-09DB-4291-9987-1E07C1B99D9D}"/>
              </a:ext>
            </a:extLst>
          </p:cNvPr>
          <p:cNvSpPr/>
          <p:nvPr/>
        </p:nvSpPr>
        <p:spPr>
          <a:xfrm>
            <a:off x="750199" y="2858609"/>
            <a:ext cx="1038800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C9DFB-D417-4A78-AE8D-E53C72A2EC17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1009899" y="3079220"/>
            <a:ext cx="259700" cy="19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71E63-8F16-4649-9C0F-AD736260E6DA}"/>
              </a:ext>
            </a:extLst>
          </p:cNvPr>
          <p:cNvSpPr/>
          <p:nvPr/>
        </p:nvSpPr>
        <p:spPr>
          <a:xfrm>
            <a:off x="1796815" y="2858608"/>
            <a:ext cx="1767074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2D2556-04C4-4B7E-9D49-EB2A8DF89D8B}"/>
              </a:ext>
            </a:extLst>
          </p:cNvPr>
          <p:cNvSpPr/>
          <p:nvPr/>
        </p:nvSpPr>
        <p:spPr>
          <a:xfrm>
            <a:off x="758014" y="3825508"/>
            <a:ext cx="1437722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1B1A3F-AB3A-4A96-A8FD-4547E413E56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476875" y="3079219"/>
            <a:ext cx="1203477" cy="746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A1E5D08-540F-4D0D-A563-C49A5CE81477}"/>
              </a:ext>
            </a:extLst>
          </p:cNvPr>
          <p:cNvSpPr/>
          <p:nvPr/>
        </p:nvSpPr>
        <p:spPr>
          <a:xfrm>
            <a:off x="722568" y="4401637"/>
            <a:ext cx="1437722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9E08E-D8FE-4B3F-AD28-15FD9DD24221}"/>
              </a:ext>
            </a:extLst>
          </p:cNvPr>
          <p:cNvSpPr/>
          <p:nvPr/>
        </p:nvSpPr>
        <p:spPr>
          <a:xfrm>
            <a:off x="758014" y="4757155"/>
            <a:ext cx="1437722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3D44CF-DA71-42E1-8ED2-95AB3E4BA75E}"/>
              </a:ext>
            </a:extLst>
          </p:cNvPr>
          <p:cNvSpPr/>
          <p:nvPr/>
        </p:nvSpPr>
        <p:spPr>
          <a:xfrm>
            <a:off x="750199" y="5312461"/>
            <a:ext cx="1437722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022DF4-D7B5-4984-A364-8E45734DC7AE}"/>
              </a:ext>
            </a:extLst>
          </p:cNvPr>
          <p:cNvSpPr/>
          <p:nvPr/>
        </p:nvSpPr>
        <p:spPr>
          <a:xfrm>
            <a:off x="722568" y="5709250"/>
            <a:ext cx="1545176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132DA1-C17B-47BC-982F-5F1E72030B2F}"/>
              </a:ext>
            </a:extLst>
          </p:cNvPr>
          <p:cNvSpPr/>
          <p:nvPr/>
        </p:nvSpPr>
        <p:spPr>
          <a:xfrm>
            <a:off x="3563889" y="2850970"/>
            <a:ext cx="1224135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D2511-C38C-4ABF-A950-6EE456CCA1AA}"/>
              </a:ext>
            </a:extLst>
          </p:cNvPr>
          <p:cNvSpPr/>
          <p:nvPr/>
        </p:nvSpPr>
        <p:spPr>
          <a:xfrm>
            <a:off x="4823471" y="2850969"/>
            <a:ext cx="828649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E5484-5D77-40E1-AE65-983176DCAD6B}"/>
              </a:ext>
            </a:extLst>
          </p:cNvPr>
          <p:cNvSpPr/>
          <p:nvPr/>
        </p:nvSpPr>
        <p:spPr>
          <a:xfrm>
            <a:off x="5664443" y="2841470"/>
            <a:ext cx="1410639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5E511-EB11-4F06-8A8B-D7D3637DBF7B}"/>
              </a:ext>
            </a:extLst>
          </p:cNvPr>
          <p:cNvSpPr/>
          <p:nvPr/>
        </p:nvSpPr>
        <p:spPr>
          <a:xfrm>
            <a:off x="7076876" y="2841471"/>
            <a:ext cx="909021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4D2F40-7ABB-4DB3-B0E8-51D6394AE4D4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>
          <a:xfrm flipV="1">
            <a:off x="2160290" y="3071581"/>
            <a:ext cx="2015667" cy="14403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396A58-C42F-4DBA-AB36-D1D30B20D315}"/>
              </a:ext>
            </a:extLst>
          </p:cNvPr>
          <p:cNvCxnSpPr>
            <a:cxnSpLocks/>
            <a:stCxn id="26" idx="3"/>
            <a:endCxn id="31" idx="2"/>
          </p:cNvCxnSpPr>
          <p:nvPr/>
        </p:nvCxnSpPr>
        <p:spPr>
          <a:xfrm flipV="1">
            <a:off x="2195736" y="3071580"/>
            <a:ext cx="3042060" cy="1795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ED8846-F62C-42B0-9891-75B3BDF78B4E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 flipV="1">
            <a:off x="2187921" y="3062081"/>
            <a:ext cx="4181842" cy="2360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23598E-AA39-43B5-8892-27F74B3FBB52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2267744" y="3062082"/>
            <a:ext cx="5263643" cy="27574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in addition to ngModel, Angular also provide the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directive if we would like to group or create a subgroup within a form.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consider an address. The address can have Street, City, State, and Postal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group all of those fields into a address object using the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directive.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8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to group the form. All the four elements, street, city, state, postal code are enclosed in a div tag that has the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directive and assign name “address”.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the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 is case sensitive, the “Group” started with Capital G, not g..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F1F03-8CCE-4D17-8E45-412B2E77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04863"/>
            <a:ext cx="3999934" cy="4100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41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539463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Typo in “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”, no group shown.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0A10E-EF86-40D9-9468-93867C49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52936"/>
            <a:ext cx="3528392" cy="14801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90135-3BB1-4AF0-8B14-83FB6E3F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703769"/>
            <a:ext cx="4407423" cy="33895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D89DC17C-0ADD-4734-9910-404CBFE439BE}"/>
              </a:ext>
            </a:extLst>
          </p:cNvPr>
          <p:cNvSpPr txBox="1">
            <a:spLocks/>
          </p:cNvSpPr>
          <p:nvPr/>
        </p:nvSpPr>
        <p:spPr>
          <a:xfrm>
            <a:off x="4067944" y="1273651"/>
            <a:ext cx="4407423" cy="12192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Correct typo “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”, grouping is shown. The address group four properties together.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also see the individual properties.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1104B-CA14-4D8B-B3B0-4335F06693A6}"/>
              </a:ext>
            </a:extLst>
          </p:cNvPr>
          <p:cNvSpPr/>
          <p:nvPr/>
        </p:nvSpPr>
        <p:spPr>
          <a:xfrm>
            <a:off x="456473" y="3229490"/>
            <a:ext cx="175024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FB8AC-ABB7-4D93-AC80-2E0CAE26207C}"/>
              </a:ext>
            </a:extLst>
          </p:cNvPr>
          <p:cNvSpPr/>
          <p:nvPr/>
        </p:nvSpPr>
        <p:spPr>
          <a:xfrm>
            <a:off x="4080537" y="3155831"/>
            <a:ext cx="247266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in mind, when we come to the data binding in template driven forms, we have three directives,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, ngModel, and </a:t>
            </a:r>
            <a:r>
              <a:rPr lang="en-US" sz="1600" dirty="0" err="1">
                <a:solidFill>
                  <a:schemeClr val="tx1"/>
                </a:solidFill>
              </a:rPr>
              <a:t>ngModelGroup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7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see how the data binding with the form field.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 far, we just created a HTML form, nothing to do with the Angular.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step with the Angular Form is to import the form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</a:t>
            </a:r>
            <a:r>
              <a:rPr lang="en-US" sz="1600" dirty="0" err="1">
                <a:solidFill>
                  <a:schemeClr val="tx1"/>
                </a:solidFill>
              </a:rPr>
              <a:t>app.module.ts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“import { </a:t>
            </a:r>
            <a:r>
              <a:rPr lang="en-US" sz="1600" dirty="0" err="1">
                <a:solidFill>
                  <a:schemeClr val="tx1"/>
                </a:solidFill>
              </a:rPr>
              <a:t>FormsModule</a:t>
            </a:r>
            <a:r>
              <a:rPr lang="en-US" sz="1600" dirty="0">
                <a:solidFill>
                  <a:schemeClr val="tx1"/>
                </a:solidFill>
              </a:rPr>
              <a:t> } from ‘@angular/forms’;”.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dirty="0" err="1">
                <a:solidFill>
                  <a:schemeClr val="tx1"/>
                </a:solidFill>
              </a:rPr>
              <a:t>FormsModule</a:t>
            </a:r>
            <a:r>
              <a:rPr lang="en-US" sz="1600" dirty="0">
                <a:solidFill>
                  <a:schemeClr val="tx1"/>
                </a:solidFill>
              </a:rPr>
              <a:t> to the imports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52DC9-B94E-4910-AFC0-AD9A911D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680329"/>
            <a:ext cx="5086350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045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20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back to app.component.html. We have the same basic HTML form but behind the scenes, the Angular magic is already happening.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EB783-CFD6-4FE3-96DB-4BB4E4B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25" y="1960710"/>
            <a:ext cx="5750247" cy="42911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AF01BE4-7058-444B-A80E-1D41B33B82C5}"/>
              </a:ext>
            </a:extLst>
          </p:cNvPr>
          <p:cNvSpPr txBox="1">
            <a:spLocks/>
          </p:cNvSpPr>
          <p:nvPr/>
        </p:nvSpPr>
        <p:spPr>
          <a:xfrm>
            <a:off x="467544" y="2033463"/>
            <a:ext cx="2520280" cy="33271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Any time, we use a form tag, Angular attaches an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 directive to the form tag which gives us a valuable information about that particular form.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tells us what the values of different forms control are and whether the values are valid or invalid.</a:t>
            </a:r>
          </a:p>
        </p:txBody>
      </p:sp>
    </p:spTree>
    <p:extLst>
      <p:ext uri="{BB962C8B-B14F-4D97-AF65-F5344CB8AC3E}">
        <p14:creationId xmlns:p14="http://schemas.microsoft.com/office/powerpoint/2010/main" val="207980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do we get a hold of a reference to this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 directives using a template reference variable?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the for tag, we are going to add a template reference variable. We call it </a:t>
            </a:r>
            <a:r>
              <a:rPr lang="en-US" sz="1600" dirty="0" err="1">
                <a:solidFill>
                  <a:schemeClr val="tx1"/>
                </a:solidFill>
              </a:rPr>
              <a:t>userForm</a:t>
            </a:r>
            <a:r>
              <a:rPr lang="en-US" sz="1600" dirty="0">
                <a:solidFill>
                  <a:schemeClr val="tx1"/>
                </a:solidFill>
              </a:rPr>
              <a:t> and assign it “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” (#</a:t>
            </a:r>
            <a:r>
              <a:rPr lang="en-US" sz="1600" dirty="0" err="1">
                <a:solidFill>
                  <a:schemeClr val="tx1"/>
                </a:solidFill>
              </a:rPr>
              <a:t>userForm</a:t>
            </a:r>
            <a:r>
              <a:rPr lang="en-US" sz="1600" dirty="0">
                <a:solidFill>
                  <a:schemeClr val="tx1"/>
                </a:solidFill>
              </a:rPr>
              <a:t>=“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”) the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 directive exports itself as the string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 and assign it to a reference variable. We have reference to the directive itself.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directive gives us the access to the values of the form controls. It does so using the value property.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HTML, we use interpolation to take a peek at the form control values. “{{ </a:t>
            </a:r>
            <a:r>
              <a:rPr lang="en-US" sz="1600" dirty="0" err="1">
                <a:solidFill>
                  <a:schemeClr val="tx1"/>
                </a:solidFill>
              </a:rPr>
              <a:t>userForm.value</a:t>
            </a:r>
            <a:r>
              <a:rPr lang="en-US" sz="1600" dirty="0">
                <a:solidFill>
                  <a:schemeClr val="tx1"/>
                </a:solidFill>
              </a:rPr>
              <a:t> | json }}”. </a:t>
            </a:r>
            <a:r>
              <a:rPr lang="en-US" sz="1600" dirty="0" err="1">
                <a:solidFill>
                  <a:schemeClr val="tx1"/>
                </a:solidFill>
              </a:rPr>
              <a:t>userForm.value</a:t>
            </a:r>
            <a:r>
              <a:rPr lang="en-US" sz="1600" dirty="0">
                <a:solidFill>
                  <a:schemeClr val="tx1"/>
                </a:solidFill>
              </a:rPr>
              <a:t> and then pass it through the Json pipe.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0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with the browser. We see the empty object.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593CC-73A1-48EE-A2EE-D21ECBBA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201" y="1772814"/>
            <a:ext cx="3415271" cy="45536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4B932A-D470-439A-9C61-CBBCC0EB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8" y="1889449"/>
            <a:ext cx="4676218" cy="35975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245622-71D8-4C1E-B613-72026660CE02}"/>
              </a:ext>
            </a:extLst>
          </p:cNvPr>
          <p:cNvSpPr/>
          <p:nvPr/>
        </p:nvSpPr>
        <p:spPr>
          <a:xfrm>
            <a:off x="899592" y="2276872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D14A1-91B4-4588-A40F-C91E9117C5E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411760" y="2420888"/>
            <a:ext cx="2952328" cy="561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ABBA8-B979-427D-8440-63D5AC9E9F99}"/>
              </a:ext>
            </a:extLst>
          </p:cNvPr>
          <p:cNvSpPr/>
          <p:nvPr/>
        </p:nvSpPr>
        <p:spPr>
          <a:xfrm>
            <a:off x="5364088" y="2838152"/>
            <a:ext cx="30197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995C9C-846E-4468-98BE-0E4DA1C0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14674"/>
            <a:ext cx="3390755" cy="43899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0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with the browser. We see the empty object.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type Name and etc., we did not see any object data captured.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45622-71D8-4C1E-B613-72026660CE02}"/>
              </a:ext>
            </a:extLst>
          </p:cNvPr>
          <p:cNvSpPr/>
          <p:nvPr/>
        </p:nvSpPr>
        <p:spPr>
          <a:xfrm>
            <a:off x="1907704" y="3452515"/>
            <a:ext cx="504056" cy="264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D14A1-91B4-4588-A40F-C91E9117C5E8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29338" y="3327293"/>
            <a:ext cx="130394" cy="125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ABBA8-B979-427D-8440-63D5AC9E9F99}"/>
              </a:ext>
            </a:extLst>
          </p:cNvPr>
          <p:cNvSpPr/>
          <p:nvPr/>
        </p:nvSpPr>
        <p:spPr>
          <a:xfrm>
            <a:off x="1907705" y="3010424"/>
            <a:ext cx="219914" cy="316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25C463-3B2B-41B4-87B8-A134B841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19784"/>
            <a:ext cx="6210436" cy="39223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want to track the data we need to use ngModel directive to each of the form control.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type string in Name. We only see the empty string. Check “F12” console.log.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is an error message: “If ngModel is used within a form tag, either the name attribute must be set or the form control must be defined as ‘standalone’ in </a:t>
            </a:r>
            <a:r>
              <a:rPr lang="en-US" sz="1600" dirty="0" err="1">
                <a:solidFill>
                  <a:schemeClr val="tx1"/>
                </a:solidFill>
              </a:rPr>
              <a:t>ngModelOptions</a:t>
            </a:r>
            <a:r>
              <a:rPr lang="en-US" sz="16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45622-71D8-4C1E-B613-72026660CE02}"/>
              </a:ext>
            </a:extLst>
          </p:cNvPr>
          <p:cNvSpPr/>
          <p:nvPr/>
        </p:nvSpPr>
        <p:spPr>
          <a:xfrm>
            <a:off x="1674312" y="3945163"/>
            <a:ext cx="1038800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D14A1-91B4-4588-A40F-C91E9117C5E8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2981308" y="3700528"/>
            <a:ext cx="920916" cy="475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ABBA8-B979-427D-8440-63D5AC9E9F99}"/>
              </a:ext>
            </a:extLst>
          </p:cNvPr>
          <p:cNvSpPr/>
          <p:nvPr/>
        </p:nvSpPr>
        <p:spPr>
          <a:xfrm>
            <a:off x="3902224" y="3311874"/>
            <a:ext cx="4017260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848D6-09DB-4291-9987-1E07C1B99D9D}"/>
              </a:ext>
            </a:extLst>
          </p:cNvPr>
          <p:cNvSpPr/>
          <p:nvPr/>
        </p:nvSpPr>
        <p:spPr>
          <a:xfrm>
            <a:off x="1691680" y="3599906"/>
            <a:ext cx="1289628" cy="2012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C9DFB-D417-4A78-AE8D-E53C72A2EC17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2193712" y="3801149"/>
            <a:ext cx="142782" cy="1440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05B466-CF0F-449D-97FA-15902699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92403"/>
            <a:ext cx="5269568" cy="47671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Binding with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796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name=“sting-name” must be defined in each of the input.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https://www.youtube.com/watch?v=iyabqUWYsz4&amp;list=PLC3y8-rFHvwhBRAgFinJR8KHIrCdTkZcZ&amp;index=36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45622-71D8-4C1E-B613-72026660CE02}"/>
              </a:ext>
            </a:extLst>
          </p:cNvPr>
          <p:cNvSpPr/>
          <p:nvPr/>
        </p:nvSpPr>
        <p:spPr>
          <a:xfrm>
            <a:off x="4676396" y="3057554"/>
            <a:ext cx="615684" cy="2206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ABBA8-B979-427D-8440-63D5AC9E9F99}"/>
              </a:ext>
            </a:extLst>
          </p:cNvPr>
          <p:cNvSpPr/>
          <p:nvPr/>
        </p:nvSpPr>
        <p:spPr>
          <a:xfrm>
            <a:off x="4545487" y="3552140"/>
            <a:ext cx="674585" cy="192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848D6-09DB-4291-9987-1E07C1B99D9D}"/>
              </a:ext>
            </a:extLst>
          </p:cNvPr>
          <p:cNvSpPr/>
          <p:nvPr/>
        </p:nvSpPr>
        <p:spPr>
          <a:xfrm>
            <a:off x="4427984" y="2595533"/>
            <a:ext cx="792088" cy="192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16A71D-C944-4768-B15F-4CF90576C504}"/>
              </a:ext>
            </a:extLst>
          </p:cNvPr>
          <p:cNvSpPr/>
          <p:nvPr/>
        </p:nvSpPr>
        <p:spPr>
          <a:xfrm>
            <a:off x="4149443" y="3849376"/>
            <a:ext cx="674585" cy="192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999E5-7484-4859-BF32-7D9D9FDF5130}"/>
              </a:ext>
            </a:extLst>
          </p:cNvPr>
          <p:cNvSpPr/>
          <p:nvPr/>
        </p:nvSpPr>
        <p:spPr>
          <a:xfrm>
            <a:off x="5364088" y="4797152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9922AF-EA6F-49D4-8CC5-2ACB3F2BD628}"/>
              </a:ext>
            </a:extLst>
          </p:cNvPr>
          <p:cNvSpPr/>
          <p:nvPr/>
        </p:nvSpPr>
        <p:spPr>
          <a:xfrm>
            <a:off x="5364088" y="5229200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C3B84B-5D41-4E4C-8875-37F34E86C7BA}"/>
              </a:ext>
            </a:extLst>
          </p:cNvPr>
          <p:cNvSpPr/>
          <p:nvPr/>
        </p:nvSpPr>
        <p:spPr>
          <a:xfrm>
            <a:off x="3823826" y="5805264"/>
            <a:ext cx="852570" cy="192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994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5 Data Binding with Form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597</cp:revision>
  <dcterms:created xsi:type="dcterms:W3CDTF">2018-09-28T16:40:41Z</dcterms:created>
  <dcterms:modified xsi:type="dcterms:W3CDTF">2019-05-03T23:53:39Z</dcterms:modified>
</cp:coreProperties>
</file>