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0" d="100"/>
          <a:sy n="80" d="100"/>
        </p:scale>
        <p:origin x="1272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Relative Navigation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Relative Navigation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763284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result still the same for relative path routing.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97ECE-FECF-469F-833C-EC1A9AF38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1" y="1773275"/>
            <a:ext cx="3574363" cy="3311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6F787-BFAE-4DAB-BF32-8218CF9EC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35" y="1806180"/>
            <a:ext cx="2400701" cy="16228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45846-ABF3-48DE-9A5A-3AF68CA59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930" y="3585171"/>
            <a:ext cx="2434289" cy="24162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1347B9-9435-42C2-B8B5-BDAE82609113}"/>
              </a:ext>
            </a:extLst>
          </p:cNvPr>
          <p:cNvSpPr/>
          <p:nvPr/>
        </p:nvSpPr>
        <p:spPr>
          <a:xfrm>
            <a:off x="1187624" y="1980957"/>
            <a:ext cx="1584176" cy="2288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BC8BB-CD89-4C80-A3B5-D98CA0A5B785}"/>
              </a:ext>
            </a:extLst>
          </p:cNvPr>
          <p:cNvSpPr/>
          <p:nvPr/>
        </p:nvSpPr>
        <p:spPr>
          <a:xfrm>
            <a:off x="4794452" y="1980957"/>
            <a:ext cx="1328143" cy="233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48C787-279C-4EB1-BC6E-DE68713F18B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71800" y="2095371"/>
            <a:ext cx="2022652" cy="23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1DBBE59-4C81-4F00-B8CB-79A19BC3B81F}"/>
              </a:ext>
            </a:extLst>
          </p:cNvPr>
          <p:cNvSpPr/>
          <p:nvPr/>
        </p:nvSpPr>
        <p:spPr>
          <a:xfrm>
            <a:off x="4794452" y="3701932"/>
            <a:ext cx="1584176" cy="2288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094D4-295A-43E6-8BD8-82C67D7619F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458524" y="2214480"/>
            <a:ext cx="128016" cy="1487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6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88E3C4-03C7-4990-88DA-C3CC5626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43229"/>
            <a:ext cx="7629525" cy="3952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Relative Navigation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864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this section, we discuss the Relative Navigation.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 far, we use absolute path for navigation.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begin with a forward path. We all use absolute path.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9FC14F-6372-4F2D-832A-AF02EFA420FF}"/>
              </a:ext>
            </a:extLst>
          </p:cNvPr>
          <p:cNvSpPr/>
          <p:nvPr/>
        </p:nvSpPr>
        <p:spPr>
          <a:xfrm>
            <a:off x="3717882" y="3561831"/>
            <a:ext cx="1256069" cy="267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44FC5B-9844-4325-855C-489134D5D319}"/>
              </a:ext>
            </a:extLst>
          </p:cNvPr>
          <p:cNvSpPr/>
          <p:nvPr/>
        </p:nvSpPr>
        <p:spPr>
          <a:xfrm>
            <a:off x="3775671" y="5175255"/>
            <a:ext cx="1140489" cy="2796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21E2A-086A-4236-AEB3-F4462DD89E86}"/>
              </a:ext>
            </a:extLst>
          </p:cNvPr>
          <p:cNvSpPr/>
          <p:nvPr/>
        </p:nvSpPr>
        <p:spPr>
          <a:xfrm>
            <a:off x="3721288" y="4434055"/>
            <a:ext cx="1140489" cy="2796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363394F-9D98-4436-BC37-95DF5529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842095"/>
            <a:ext cx="4674899" cy="21421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Relative Navigation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14401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When we use absolute path, we have a small disadvantage.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That is the inflexibility of our route.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say, we change the departments to department-list in the app-routing-</a:t>
            </a:r>
            <a:r>
              <a:rPr lang="en-US" sz="1600" b="1" dirty="0" err="1">
                <a:solidFill>
                  <a:schemeClr val="tx1"/>
                </a:solidFill>
              </a:rPr>
              <a:t>module.ts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Then, you have to change in routing modules. But you forgot to change other modules, however, you Click the Angular button will get page not found.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9FC14F-6372-4F2D-832A-AF02EFA420FF}"/>
              </a:ext>
            </a:extLst>
          </p:cNvPr>
          <p:cNvSpPr/>
          <p:nvPr/>
        </p:nvSpPr>
        <p:spPr>
          <a:xfrm>
            <a:off x="971600" y="3717032"/>
            <a:ext cx="1256069" cy="3763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F38B59-5B66-445E-BAE4-34210332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800441"/>
            <a:ext cx="3179638" cy="19666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5FFB35-91F3-47F8-BF5F-66A956D71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423" y="5085184"/>
            <a:ext cx="3179638" cy="11681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64C690-A4C3-4B89-8758-C4A2FC138E9E}"/>
              </a:ext>
            </a:extLst>
          </p:cNvPr>
          <p:cNvSpPr/>
          <p:nvPr/>
        </p:nvSpPr>
        <p:spPr>
          <a:xfrm>
            <a:off x="5518173" y="2905529"/>
            <a:ext cx="1256069" cy="235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A2A67-03E6-4256-AA01-251A0D315BBA}"/>
              </a:ext>
            </a:extLst>
          </p:cNvPr>
          <p:cNvSpPr/>
          <p:nvPr/>
        </p:nvSpPr>
        <p:spPr>
          <a:xfrm>
            <a:off x="5364089" y="3802441"/>
            <a:ext cx="792088" cy="235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AA95A5-C5B0-4079-BF8A-A27AB89142A5}"/>
              </a:ext>
            </a:extLst>
          </p:cNvPr>
          <p:cNvSpPr/>
          <p:nvPr/>
        </p:nvSpPr>
        <p:spPr>
          <a:xfrm>
            <a:off x="5354119" y="5951666"/>
            <a:ext cx="792088" cy="235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35C465-DEF7-40DD-AA91-4A5407002DE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5750163" y="4037882"/>
            <a:ext cx="9970" cy="19137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EC89D-DF54-45D6-9DE2-A69537553E48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2227669" y="3023250"/>
            <a:ext cx="3290504" cy="8819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0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Relative Navigation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4176464" cy="864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</a:t>
            </a:r>
            <a:r>
              <a:rPr lang="en-US" sz="1600" b="1" dirty="0" err="1">
                <a:solidFill>
                  <a:schemeClr val="tx1"/>
                </a:solidFill>
              </a:rPr>
              <a:t>department.list</a:t>
            </a:r>
            <a:r>
              <a:rPr lang="en-US" sz="1600" b="1" dirty="0">
                <a:solidFill>
                  <a:schemeClr val="tx1"/>
                </a:solidFill>
              </a:rPr>
              <a:t> component, I would have to change all “departments” into “department-list”.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752FE-C5A5-4CB1-A663-62E40031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6" y="2228380"/>
            <a:ext cx="3754760" cy="24433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39E0EA-6771-4E06-B78D-C3F9F9DB48F0}"/>
              </a:ext>
            </a:extLst>
          </p:cNvPr>
          <p:cNvSpPr/>
          <p:nvPr/>
        </p:nvSpPr>
        <p:spPr>
          <a:xfrm>
            <a:off x="2572572" y="3491601"/>
            <a:ext cx="920545" cy="2673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9FE11-C864-45D0-B9C0-52BDE167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87" y="2228380"/>
            <a:ext cx="4268782" cy="23093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副標題 2">
            <a:extLst>
              <a:ext uri="{FF2B5EF4-FFF2-40B4-BE49-F238E27FC236}">
                <a16:creationId xmlns:a16="http://schemas.microsoft.com/office/drawing/2014/main" id="{EA1B92A3-A1D1-45CD-A723-E4D908E17848}"/>
              </a:ext>
            </a:extLst>
          </p:cNvPr>
          <p:cNvSpPr txBox="1">
            <a:spLocks/>
          </p:cNvSpPr>
          <p:nvPr/>
        </p:nvSpPr>
        <p:spPr>
          <a:xfrm>
            <a:off x="4830847" y="1268754"/>
            <a:ext cx="4176464" cy="86410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</a:t>
            </a:r>
            <a:r>
              <a:rPr lang="en-US" sz="1600" b="1" dirty="0" err="1">
                <a:solidFill>
                  <a:schemeClr val="tx1"/>
                </a:solidFill>
              </a:rPr>
              <a:t>department.detail</a:t>
            </a:r>
            <a:r>
              <a:rPr lang="en-US" sz="1600" b="1" dirty="0">
                <a:solidFill>
                  <a:schemeClr val="tx1"/>
                </a:solidFill>
              </a:rPr>
              <a:t> component, I would need to change all “departments” to “department-list” as well.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BDC70D-4E6D-449C-BE26-493DC0BCBD9C}"/>
              </a:ext>
            </a:extLst>
          </p:cNvPr>
          <p:cNvSpPr/>
          <p:nvPr/>
        </p:nvSpPr>
        <p:spPr>
          <a:xfrm>
            <a:off x="6458806" y="2908494"/>
            <a:ext cx="920545" cy="2673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4937C-C419-477B-8A34-74C7C9149806}"/>
              </a:ext>
            </a:extLst>
          </p:cNvPr>
          <p:cNvSpPr/>
          <p:nvPr/>
        </p:nvSpPr>
        <p:spPr>
          <a:xfrm>
            <a:off x="6458805" y="3411496"/>
            <a:ext cx="920545" cy="2673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83571B-1C8A-4211-8D1F-6B91C3D9FEFC}"/>
              </a:ext>
            </a:extLst>
          </p:cNvPr>
          <p:cNvSpPr/>
          <p:nvPr/>
        </p:nvSpPr>
        <p:spPr>
          <a:xfrm>
            <a:off x="6372200" y="3879981"/>
            <a:ext cx="920545" cy="2673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Relative Navigation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219256" cy="864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You can see, our routing is good but not flexible enough.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With the flexibility, we can use relative navigation.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Keep the app-</a:t>
            </a:r>
            <a:r>
              <a:rPr lang="en-US" sz="1600" b="1" dirty="0" err="1">
                <a:solidFill>
                  <a:schemeClr val="tx1"/>
                </a:solidFill>
              </a:rPr>
              <a:t>routing.modules</a:t>
            </a:r>
            <a:r>
              <a:rPr lang="en-US" sz="1600" b="1" dirty="0">
                <a:solidFill>
                  <a:schemeClr val="tx1"/>
                </a:solidFill>
              </a:rPr>
              <a:t> unchanged.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792A2-C381-498A-95E8-1D6F2360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35163"/>
            <a:ext cx="6444208" cy="28056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89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Relative Navigation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219256" cy="1152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start with department-list component. For relative path, we need two parameters, one is array for department.id and the other is </a:t>
            </a:r>
            <a:r>
              <a:rPr lang="en-US" sz="1600" b="1" dirty="0" err="1">
                <a:solidFill>
                  <a:schemeClr val="tx1"/>
                </a:solidFill>
              </a:rPr>
              <a:t>relativeTo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this.route</a:t>
            </a:r>
            <a:r>
              <a:rPr lang="en-US" sz="1600" b="1" dirty="0">
                <a:solidFill>
                  <a:schemeClr val="tx1"/>
                </a:solidFill>
              </a:rPr>
              <a:t> defined in app-</a:t>
            </a:r>
            <a:r>
              <a:rPr lang="en-US" sz="1600" b="1" dirty="0" err="1">
                <a:solidFill>
                  <a:schemeClr val="tx1"/>
                </a:solidFill>
              </a:rPr>
              <a:t>routing.modle.ts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It uses the whatever existing path ‘departments-list’ and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F87F2-19EE-4263-8D04-1BC176EA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5040560" cy="40750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736D39-D8B2-4C59-8746-09634787A2B0}"/>
              </a:ext>
            </a:extLst>
          </p:cNvPr>
          <p:cNvSpPr/>
          <p:nvPr/>
        </p:nvSpPr>
        <p:spPr>
          <a:xfrm>
            <a:off x="2915816" y="6178676"/>
            <a:ext cx="2592288" cy="1639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46101D-EBB9-4467-B569-9A3B4513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76" y="1283029"/>
            <a:ext cx="3816424" cy="49096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Relative Navigation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83029"/>
            <a:ext cx="4176464" cy="15699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Do same thing with department-detail component. For relative path, we need two parameters, one is array for [‘../’, department.id] and the other is </a:t>
            </a:r>
            <a:r>
              <a:rPr lang="en-US" sz="1600" b="1" dirty="0" err="1">
                <a:solidFill>
                  <a:schemeClr val="tx1"/>
                </a:solidFill>
              </a:rPr>
              <a:t>relativeTo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b="1" dirty="0" err="1">
                <a:solidFill>
                  <a:schemeClr val="tx1"/>
                </a:solidFill>
              </a:rPr>
              <a:t>this.route</a:t>
            </a:r>
            <a:r>
              <a:rPr lang="en-US" sz="1600" b="1" dirty="0">
                <a:solidFill>
                  <a:schemeClr val="tx1"/>
                </a:solidFill>
              </a:rPr>
              <a:t> defined in app-</a:t>
            </a:r>
            <a:r>
              <a:rPr lang="en-US" sz="1600" b="1" dirty="0" err="1">
                <a:solidFill>
                  <a:schemeClr val="tx1"/>
                </a:solidFill>
              </a:rPr>
              <a:t>routing.modle.ts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36D39-D8B2-4C59-8746-09634787A2B0}"/>
              </a:ext>
            </a:extLst>
          </p:cNvPr>
          <p:cNvSpPr/>
          <p:nvPr/>
        </p:nvSpPr>
        <p:spPr>
          <a:xfrm>
            <a:off x="5364088" y="5733257"/>
            <a:ext cx="302433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ED7995-182D-459F-B198-73D5BF35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6" y="1700650"/>
            <a:ext cx="3618692" cy="35655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Relative Navigation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26642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Refresh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36D39-D8B2-4C59-8746-09634787A2B0}"/>
              </a:ext>
            </a:extLst>
          </p:cNvPr>
          <p:cNvSpPr/>
          <p:nvPr/>
        </p:nvSpPr>
        <p:spPr>
          <a:xfrm>
            <a:off x="1187624" y="1980957"/>
            <a:ext cx="1584176" cy="2288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DCBEA-D8A0-445E-ABDB-6529FF2C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60752"/>
            <a:ext cx="2796113" cy="17743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FFDD2E3D-59A3-40CB-B2B5-A534EAEDCA99}"/>
              </a:ext>
            </a:extLst>
          </p:cNvPr>
          <p:cNvSpPr txBox="1">
            <a:spLocks/>
          </p:cNvSpPr>
          <p:nvPr/>
        </p:nvSpPr>
        <p:spPr>
          <a:xfrm>
            <a:off x="3749421" y="1284845"/>
            <a:ext cx="2982819" cy="8105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</a:pPr>
            <a:r>
              <a:rPr lang="en-US" sz="1600" b="1" dirty="0">
                <a:solidFill>
                  <a:schemeClr val="tx1"/>
                </a:solidFill>
              </a:rPr>
              <a:t>The department-list component will use whatever exiting path and id to route.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C2E768-C95A-4175-9F3E-0FEC965026AE}"/>
              </a:ext>
            </a:extLst>
          </p:cNvPr>
          <p:cNvSpPr/>
          <p:nvPr/>
        </p:nvSpPr>
        <p:spPr>
          <a:xfrm>
            <a:off x="4972049" y="2331380"/>
            <a:ext cx="1328143" cy="233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3451B2-1BF2-44CD-821E-68CD1C913DF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771800" y="2095371"/>
            <a:ext cx="2200249" cy="3527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BAF4C12-F96B-4942-916A-09B241310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44" y="4088214"/>
            <a:ext cx="2832624" cy="24506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C02988-268B-4DD4-B3DA-73D48D1CEFD5}"/>
              </a:ext>
            </a:extLst>
          </p:cNvPr>
          <p:cNvSpPr/>
          <p:nvPr/>
        </p:nvSpPr>
        <p:spPr>
          <a:xfrm>
            <a:off x="4972049" y="4206749"/>
            <a:ext cx="1584176" cy="2288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3767E-F0A5-4888-A87E-1A86891D8D39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5636121" y="2564903"/>
            <a:ext cx="128016" cy="16418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副標題 2">
            <a:extLst>
              <a:ext uri="{FF2B5EF4-FFF2-40B4-BE49-F238E27FC236}">
                <a16:creationId xmlns:a16="http://schemas.microsoft.com/office/drawing/2014/main" id="{EAE20B86-8554-43BD-B366-FDC89460978A}"/>
              </a:ext>
            </a:extLst>
          </p:cNvPr>
          <p:cNvSpPr txBox="1">
            <a:spLocks/>
          </p:cNvSpPr>
          <p:nvPr/>
        </p:nvSpPr>
        <p:spPr>
          <a:xfrm>
            <a:off x="5810654" y="3045866"/>
            <a:ext cx="3153834" cy="99697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</a:pPr>
            <a:r>
              <a:rPr lang="en-US" sz="1600" b="1" dirty="0">
                <a:solidFill>
                  <a:schemeClr val="tx1"/>
                </a:solidFill>
              </a:rPr>
              <a:t>The department-details component will go up ‘..’ path and id go back to department-list component.</a:t>
            </a:r>
          </a:p>
        </p:txBody>
      </p:sp>
    </p:spTree>
    <p:extLst>
      <p:ext uri="{BB962C8B-B14F-4D97-AF65-F5344CB8AC3E}">
        <p14:creationId xmlns:p14="http://schemas.microsoft.com/office/powerpoint/2010/main" val="91047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722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Relative Navigation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7632848" cy="6105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the future, if you want to change the department-list back to departments, just change the in the app-</a:t>
            </a:r>
            <a:r>
              <a:rPr lang="en-US" sz="1600" b="1" dirty="0" err="1">
                <a:solidFill>
                  <a:schemeClr val="tx1"/>
                </a:solidFill>
              </a:rPr>
              <a:t>routing.mdoules.ts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https://www.youtube.com/watch?v=gnTFkl2AF-w&amp;list=PLC3y8-rFHvwhBRAgFinJR8KHIrCdTkZcZ&amp;index=27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A5342D-334C-4E45-9926-B9A912CC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28373"/>
            <a:ext cx="7092280" cy="31774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667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581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28 Relative Navigation</vt:lpstr>
      <vt:lpstr>28 Relative Navigation</vt:lpstr>
      <vt:lpstr>28 Relative Navigation</vt:lpstr>
      <vt:lpstr>28 Relative Navigation</vt:lpstr>
      <vt:lpstr>28 Relative Navigation</vt:lpstr>
      <vt:lpstr>28 Relative Navigation</vt:lpstr>
      <vt:lpstr>28 Relative Navigation</vt:lpstr>
      <vt:lpstr>28 Relative Navigation</vt:lpstr>
      <vt:lpstr>28 Relative Navigation</vt:lpstr>
      <vt:lpstr>28 Relative Navigation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1555</cp:revision>
  <dcterms:created xsi:type="dcterms:W3CDTF">2018-09-28T16:40:41Z</dcterms:created>
  <dcterms:modified xsi:type="dcterms:W3CDTF">2019-03-12T23:47:23Z</dcterms:modified>
</cp:coreProperties>
</file>