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73" r:id="rId9"/>
    <p:sldId id="272" r:id="rId10"/>
    <p:sldId id="271" r:id="rId11"/>
    <p:sldId id="259" r:id="rId1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6" autoAdjust="0"/>
    <p:restoredTop sz="96806" autoAdjust="0"/>
  </p:normalViewPr>
  <p:slideViewPr>
    <p:cSldViewPr>
      <p:cViewPr varScale="1">
        <p:scale>
          <a:sx n="102" d="100"/>
          <a:sy n="102" d="100"/>
        </p:scale>
        <p:origin x="642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2019/3/13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2019/3/13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2019/3/13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2019/3/13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2019/3/13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2019/3/13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2019/3/13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29 Child Route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2019/3/13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9DF8A1C6-51CB-47C8-8839-B0A0465F8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4168312"/>
            <a:ext cx="3625002" cy="2154786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3475707-360A-46D4-B684-2A769DF4C7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9992" y="2320780"/>
            <a:ext cx="3625002" cy="170393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3D22152-F051-4604-A414-14DDED9F90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721" y="2345516"/>
            <a:ext cx="3404046" cy="2471931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29.1 &lt;router-outlet&gt; Location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4"/>
            <a:ext cx="8352928" cy="41109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Refresh.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b="1" i="1" dirty="0"/>
              <a:t>https://www.youtube.com/watch?v=gnTFkl2AF-w&amp;list=PLC3y8-rFHvwhBRAgFinJR8KHIrCdTkZcZ&amp;index=27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67638D-E747-4FCE-9526-6CDA272BFBAB}"/>
              </a:ext>
            </a:extLst>
          </p:cNvPr>
          <p:cNvSpPr/>
          <p:nvPr/>
        </p:nvSpPr>
        <p:spPr>
          <a:xfrm>
            <a:off x="683568" y="3671759"/>
            <a:ext cx="792088" cy="33330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3D1CA16-9E9F-46F2-9D62-9815CCA111A2}"/>
              </a:ext>
            </a:extLst>
          </p:cNvPr>
          <p:cNvSpPr/>
          <p:nvPr/>
        </p:nvSpPr>
        <p:spPr>
          <a:xfrm>
            <a:off x="4644008" y="3636888"/>
            <a:ext cx="796600" cy="19015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7D8B26D-9FE1-40CB-A115-3B2C101EF44C}"/>
              </a:ext>
            </a:extLst>
          </p:cNvPr>
          <p:cNvSpPr/>
          <p:nvPr/>
        </p:nvSpPr>
        <p:spPr>
          <a:xfrm>
            <a:off x="4732934" y="5956214"/>
            <a:ext cx="919185" cy="20909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A67E59A-D719-467F-BA5C-320D2C9D92F9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 flipV="1">
            <a:off x="1475656" y="3172748"/>
            <a:ext cx="3024336" cy="66566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FF78698-5A89-4B80-BC32-8121C8EE3F56}"/>
              </a:ext>
            </a:extLst>
          </p:cNvPr>
          <p:cNvCxnSpPr>
            <a:cxnSpLocks/>
            <a:stCxn id="9" idx="3"/>
            <a:endCxn id="19" idx="1"/>
          </p:cNvCxnSpPr>
          <p:nvPr/>
        </p:nvCxnSpPr>
        <p:spPr>
          <a:xfrm>
            <a:off x="1475656" y="3838412"/>
            <a:ext cx="3096344" cy="140729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02862344-553C-44B1-9E07-9893AA6CBBC4}"/>
              </a:ext>
            </a:extLst>
          </p:cNvPr>
          <p:cNvSpPr/>
          <p:nvPr/>
        </p:nvSpPr>
        <p:spPr>
          <a:xfrm>
            <a:off x="4616020" y="3023159"/>
            <a:ext cx="620526" cy="28680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4884765-8AE2-4F00-844D-1288B566A9AD}"/>
              </a:ext>
            </a:extLst>
          </p:cNvPr>
          <p:cNvCxnSpPr>
            <a:cxnSpLocks/>
            <a:stCxn id="25" idx="2"/>
            <a:endCxn id="12" idx="0"/>
          </p:cNvCxnSpPr>
          <p:nvPr/>
        </p:nvCxnSpPr>
        <p:spPr>
          <a:xfrm>
            <a:off x="4926283" y="3309960"/>
            <a:ext cx="116025" cy="32692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6168F6B-0B74-4C9E-A1B8-394C8755F10E}"/>
              </a:ext>
            </a:extLst>
          </p:cNvPr>
          <p:cNvCxnSpPr>
            <a:cxnSpLocks/>
            <a:stCxn id="34" idx="2"/>
            <a:endCxn id="13" idx="0"/>
          </p:cNvCxnSpPr>
          <p:nvPr/>
        </p:nvCxnSpPr>
        <p:spPr>
          <a:xfrm flipH="1">
            <a:off x="5192527" y="5743038"/>
            <a:ext cx="82679" cy="21317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9408B8E3-C7F7-4B50-9D4D-09A11F77A77E}"/>
              </a:ext>
            </a:extLst>
          </p:cNvPr>
          <p:cNvSpPr/>
          <p:nvPr/>
        </p:nvSpPr>
        <p:spPr>
          <a:xfrm>
            <a:off x="5042308" y="5585244"/>
            <a:ext cx="465796" cy="15779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18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2019/3/13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29 Child Route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5"/>
            <a:ext cx="8352928" cy="86410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In this section, we discuss the child route.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In Angular application, some route may only be used for other route. In this scenario, we need the child route.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b="1" i="1" dirty="0"/>
              <a:t>https://www.youtube.com/watch?v=gnTFkl2AF-w&amp;list=PLC3y8-rFHvwhBRAgFinJR8KHIrCdTkZcZ&amp;index=27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EC9952-5370-4332-8FD5-C3A7C6EBE1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2406655"/>
            <a:ext cx="5480471" cy="357629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489906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29 Child Route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5"/>
            <a:ext cx="8352928" cy="144016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Let’s understand what is child route.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In our application, we have department detail requirement. In this component, we want to display the overview and also contact information of the select id. 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The overview and contact information of each department. It should be viewable after navigating to this department detail.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b="1" i="1" dirty="0"/>
              <a:t>https://www.youtube.com/watch?v=gnTFkl2AF-w&amp;list=PLC3y8-rFHvwhBRAgFinJR8KHIrCdTkZcZ&amp;index=27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6E44F4E-BFF5-490C-807A-8D2DC6533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932137"/>
            <a:ext cx="7047196" cy="280111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687951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29 Child Route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4"/>
            <a:ext cx="8352928" cy="12241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Let’s generate two new components.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&gt;ng g c department-overview -it –is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&gt; ng g c department-contact –it -is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Note: g: Generate, c: Component, -it: inline template, -is: inline style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b="1" i="1" dirty="0"/>
              <a:t>https://www.youtube.com/watch?v=gnTFkl2AF-w&amp;list=PLC3y8-rFHvwhBRAgFinJR8KHIrCdTkZcZ&amp;index=27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EE045A6-3C95-429D-8CBD-6E768057E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2559338"/>
            <a:ext cx="5719280" cy="376193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104218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29 Child Route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4"/>
            <a:ext cx="8352928" cy="86410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In the app-</a:t>
            </a:r>
            <a:r>
              <a:rPr lang="en-US" sz="1600" b="1" dirty="0" err="1">
                <a:solidFill>
                  <a:schemeClr val="tx1"/>
                </a:solidFill>
              </a:rPr>
              <a:t>routing.module.ts</a:t>
            </a:r>
            <a:r>
              <a:rPr lang="en-US" sz="1600" b="1" dirty="0">
                <a:solidFill>
                  <a:schemeClr val="tx1"/>
                </a:solidFill>
              </a:rPr>
              <a:t>, add two children overview and contact for department-detail component.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Import two children components add </a:t>
            </a:r>
            <a:r>
              <a:rPr lang="en-US" sz="1600" b="1" dirty="0" err="1">
                <a:solidFill>
                  <a:schemeClr val="tx1"/>
                </a:solidFill>
              </a:rPr>
              <a:t>routingComponents</a:t>
            </a:r>
            <a:r>
              <a:rPr lang="en-US" sz="1600" b="1" dirty="0">
                <a:solidFill>
                  <a:schemeClr val="tx1"/>
                </a:solidFill>
              </a:rPr>
              <a:t> array.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b="1" i="1" dirty="0"/>
              <a:t>https://www.youtube.com/watch?v=gnTFkl2AF-w&amp;list=PLC3y8-rFHvwhBRAgFinJR8KHIrCdTkZcZ&amp;index=27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E53E0B-39A9-45D1-8C16-32C7FDE811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006" y="2313659"/>
            <a:ext cx="6550004" cy="3941858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C67638D-E747-4FCE-9526-6CDA272BFBAB}"/>
              </a:ext>
            </a:extLst>
          </p:cNvPr>
          <p:cNvSpPr/>
          <p:nvPr/>
        </p:nvSpPr>
        <p:spPr>
          <a:xfrm>
            <a:off x="1907704" y="4365104"/>
            <a:ext cx="2952328" cy="5040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86CF55-5C21-4E65-BD63-7CC981F9CE19}"/>
              </a:ext>
            </a:extLst>
          </p:cNvPr>
          <p:cNvSpPr/>
          <p:nvPr/>
        </p:nvSpPr>
        <p:spPr>
          <a:xfrm>
            <a:off x="1691680" y="3171104"/>
            <a:ext cx="4608512" cy="25789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4B470F-B392-461F-ADD1-34A11DFFCBDC}"/>
              </a:ext>
            </a:extLst>
          </p:cNvPr>
          <p:cNvSpPr/>
          <p:nvPr/>
        </p:nvSpPr>
        <p:spPr>
          <a:xfrm>
            <a:off x="1691680" y="5969433"/>
            <a:ext cx="6120680" cy="25789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424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B7310C-DEE6-43AC-B562-69BB435C2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568" y="2285661"/>
            <a:ext cx="4176464" cy="336154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29 Child Route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4"/>
            <a:ext cx="8352928" cy="86410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In the department-detail component, 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b="1" i="1" dirty="0"/>
              <a:t>https://www.youtube.com/watch?v=gnTFkl2AF-w&amp;list=PLC3y8-rFHvwhBRAgFinJR8KHIrCdTkZcZ&amp;index=27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67638D-E747-4FCE-9526-6CDA272BFBAB}"/>
              </a:ext>
            </a:extLst>
          </p:cNvPr>
          <p:cNvSpPr/>
          <p:nvPr/>
        </p:nvSpPr>
        <p:spPr>
          <a:xfrm>
            <a:off x="1114636" y="3714404"/>
            <a:ext cx="2952328" cy="6506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4FE21F-4F28-4B6E-B04C-AC76225631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4353" y="2281951"/>
            <a:ext cx="3517694" cy="393813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1567048-B55C-4881-AAF3-787AD70751A0}"/>
              </a:ext>
            </a:extLst>
          </p:cNvPr>
          <p:cNvSpPr/>
          <p:nvPr/>
        </p:nvSpPr>
        <p:spPr>
          <a:xfrm>
            <a:off x="5077036" y="5263896"/>
            <a:ext cx="2952328" cy="75739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896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F895A07-E8D9-4614-BF66-99E7195B6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7581" y="4386278"/>
            <a:ext cx="3134586" cy="1978217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1F107C-1EE4-4218-ABBA-C516EE6052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7581" y="2345516"/>
            <a:ext cx="3067068" cy="183702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3D22152-F051-4604-A414-14DDED9F90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721" y="2345516"/>
            <a:ext cx="3404046" cy="2471931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29 Child Route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4"/>
            <a:ext cx="8352928" cy="41109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Refresh.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b="1" i="1" dirty="0"/>
              <a:t>https://www.youtube.com/watch?v=gnTFkl2AF-w&amp;list=PLC3y8-rFHvwhBRAgFinJR8KHIrCdTkZcZ&amp;index=27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67638D-E747-4FCE-9526-6CDA272BFBAB}"/>
              </a:ext>
            </a:extLst>
          </p:cNvPr>
          <p:cNvSpPr/>
          <p:nvPr/>
        </p:nvSpPr>
        <p:spPr>
          <a:xfrm>
            <a:off x="683568" y="3671759"/>
            <a:ext cx="792088" cy="33330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3D1CA16-9E9F-46F2-9D62-9815CCA111A2}"/>
              </a:ext>
            </a:extLst>
          </p:cNvPr>
          <p:cNvSpPr/>
          <p:nvPr/>
        </p:nvSpPr>
        <p:spPr>
          <a:xfrm>
            <a:off x="4820778" y="3523109"/>
            <a:ext cx="471302" cy="19392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7D8B26D-9FE1-40CB-A115-3B2C101EF44C}"/>
              </a:ext>
            </a:extLst>
          </p:cNvPr>
          <p:cNvSpPr/>
          <p:nvPr/>
        </p:nvSpPr>
        <p:spPr>
          <a:xfrm>
            <a:off x="5180818" y="5611341"/>
            <a:ext cx="471302" cy="19392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A67E59A-D719-467F-BA5C-320D2C9D92F9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 flipV="1">
            <a:off x="1475656" y="3264029"/>
            <a:ext cx="3321925" cy="57438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FF78698-5A89-4B80-BC32-8121C8EE3F56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1475656" y="3838412"/>
            <a:ext cx="3321925" cy="153697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1AFB824E-A270-47D4-8A38-CC352FEB211A}"/>
              </a:ext>
            </a:extLst>
          </p:cNvPr>
          <p:cNvSpPr/>
          <p:nvPr/>
        </p:nvSpPr>
        <p:spPr>
          <a:xfrm>
            <a:off x="5271786" y="2504519"/>
            <a:ext cx="1172422" cy="19392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77F8B28-1FFB-4E88-9489-AF057D80B1A8}"/>
              </a:ext>
            </a:extLst>
          </p:cNvPr>
          <p:cNvSpPr/>
          <p:nvPr/>
        </p:nvSpPr>
        <p:spPr>
          <a:xfrm>
            <a:off x="5192452" y="4541699"/>
            <a:ext cx="1360748" cy="19392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12C088C-D8AA-430E-9471-48F63CD63188}"/>
              </a:ext>
            </a:extLst>
          </p:cNvPr>
          <p:cNvCxnSpPr>
            <a:cxnSpLocks/>
            <a:stCxn id="12" idx="0"/>
            <a:endCxn id="20" idx="2"/>
          </p:cNvCxnSpPr>
          <p:nvPr/>
        </p:nvCxnSpPr>
        <p:spPr>
          <a:xfrm flipV="1">
            <a:off x="5056429" y="2698442"/>
            <a:ext cx="801568" cy="82466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E24AF7A-EE31-45FB-92E3-CCF23BD79E97}"/>
              </a:ext>
            </a:extLst>
          </p:cNvPr>
          <p:cNvCxnSpPr>
            <a:cxnSpLocks/>
            <a:stCxn id="13" idx="0"/>
            <a:endCxn id="21" idx="2"/>
          </p:cNvCxnSpPr>
          <p:nvPr/>
        </p:nvCxnSpPr>
        <p:spPr>
          <a:xfrm flipV="1">
            <a:off x="5416469" y="4735622"/>
            <a:ext cx="456357" cy="87571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949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29.1 &lt;router-outlet&gt; Location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2019/3/13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785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2CE329E-0806-4997-95DC-465C5554F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2017550"/>
            <a:ext cx="5057775" cy="42005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29.1 &lt;router-outlet&gt; Location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4"/>
            <a:ext cx="8352928" cy="61052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Note: the &lt;outer-outlet&gt; is the display position of display message of </a:t>
            </a:r>
            <a:r>
              <a:rPr lang="en-US" sz="1600" b="1" dirty="0" err="1">
                <a:solidFill>
                  <a:schemeClr val="tx1"/>
                </a:solidFill>
              </a:rPr>
              <a:t>showOverview</a:t>
            </a:r>
            <a:r>
              <a:rPr lang="en-US" sz="1600" b="1" dirty="0">
                <a:solidFill>
                  <a:schemeClr val="tx1"/>
                </a:solidFill>
              </a:rPr>
              <a:t>() and </a:t>
            </a:r>
            <a:r>
              <a:rPr lang="en-US" sz="1600" b="1" dirty="0" err="1">
                <a:solidFill>
                  <a:schemeClr val="tx1"/>
                </a:solidFill>
              </a:rPr>
              <a:t>showContact</a:t>
            </a:r>
            <a:r>
              <a:rPr lang="en-US" sz="1600" b="1" dirty="0">
                <a:solidFill>
                  <a:schemeClr val="tx1"/>
                </a:solidFill>
              </a:rPr>
              <a:t>().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b="1" i="1" dirty="0"/>
              <a:t>https://www.youtube.com/watch?v=gnTFkl2AF-w&amp;list=PLC3y8-rFHvwhBRAgFinJR8KHIrCdTkZcZ&amp;index=27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67638D-E747-4FCE-9526-6CDA272BFBAB}"/>
              </a:ext>
            </a:extLst>
          </p:cNvPr>
          <p:cNvSpPr/>
          <p:nvPr/>
        </p:nvSpPr>
        <p:spPr>
          <a:xfrm>
            <a:off x="2006541" y="4849925"/>
            <a:ext cx="2952328" cy="27619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150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3856</TotalTime>
  <Words>427</Words>
  <Application>Microsoft Office PowerPoint</Application>
  <PresentationFormat>On-screen Show (4:3)</PresentationFormat>
  <Paragraphs>58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Wingdings</vt:lpstr>
      <vt:lpstr>Office 佈景主題</vt:lpstr>
      <vt:lpstr>29 Child Route</vt:lpstr>
      <vt:lpstr>29 Child Route</vt:lpstr>
      <vt:lpstr>29 Child Route</vt:lpstr>
      <vt:lpstr>29 Child Route</vt:lpstr>
      <vt:lpstr>29 Child Route</vt:lpstr>
      <vt:lpstr>29 Child Route</vt:lpstr>
      <vt:lpstr>29 Child Route</vt:lpstr>
      <vt:lpstr>29.1 &lt;router-outlet&gt; Location</vt:lpstr>
      <vt:lpstr>29.1 &lt;router-outlet&gt; Location</vt:lpstr>
      <vt:lpstr>29.1 &lt;router-outlet&gt; Location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1591</cp:revision>
  <dcterms:created xsi:type="dcterms:W3CDTF">2018-09-28T16:40:41Z</dcterms:created>
  <dcterms:modified xsi:type="dcterms:W3CDTF">2019-03-13T18:07:33Z</dcterms:modified>
</cp:coreProperties>
</file>