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66" r:id="rId4"/>
    <p:sldId id="271" r:id="rId5"/>
    <p:sldId id="268" r:id="rId6"/>
    <p:sldId id="267" r:id="rId7"/>
    <p:sldId id="270" r:id="rId8"/>
    <p:sldId id="269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2" d="100"/>
          <a:sy n="102" d="100"/>
        </p:scale>
        <p:origin x="64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 Angular 6 New Feature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30.2 Angular CLI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Angular CLI change: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AA8D5-D916-44CD-A065-F99DCBCD4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757362"/>
            <a:ext cx="5000625" cy="3343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1604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30.3 CLI + Material Starter Template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30.3 CLI + Material Starter Template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Material Starter Change: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F086F-D3D1-4C87-AF1F-F26019B0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26557"/>
            <a:ext cx="6648450" cy="4114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6151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30.3 CLI + Material Starter Template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Material </a:t>
            </a:r>
            <a:r>
              <a:rPr lang="en-US" sz="1600" b="1" dirty="0" err="1">
                <a:solidFill>
                  <a:schemeClr val="tx1"/>
                </a:solidFill>
              </a:rPr>
              <a:t>Dsahboard</a:t>
            </a:r>
            <a:r>
              <a:rPr lang="en-US" sz="1600" b="1" dirty="0">
                <a:solidFill>
                  <a:schemeClr val="tx1"/>
                </a:solidFill>
              </a:rPr>
              <a:t> Change: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676104-C7B0-40E3-A11B-8B2B795C2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38" y="1879277"/>
            <a:ext cx="6027740" cy="38014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5392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30.3 CLI + Material Starter Template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Material </a:t>
            </a:r>
            <a:r>
              <a:rPr lang="en-US" sz="1600" b="1" dirty="0" err="1">
                <a:solidFill>
                  <a:schemeClr val="tx1"/>
                </a:solidFill>
              </a:rPr>
              <a:t>Datatable</a:t>
            </a:r>
            <a:r>
              <a:rPr lang="en-US" sz="1600" b="1" dirty="0">
                <a:solidFill>
                  <a:schemeClr val="tx1"/>
                </a:solidFill>
              </a:rPr>
              <a:t> Change: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748E6B-B306-435E-903C-70C6D9E90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43968"/>
            <a:ext cx="6543675" cy="4467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8960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30.4 Angular CLI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02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30.4 Angular CLI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Angular CLI Multiple Projects: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7DF50-33CE-43E0-AE20-7E9988072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58" y="1735931"/>
            <a:ext cx="7048500" cy="4362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47849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30.5 Angular Element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41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30.5 Angular Element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Angular Element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D2594-2073-4C44-B290-DED6B7293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92131"/>
            <a:ext cx="7219950" cy="3714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73892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30.6 Ivy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7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 Angular 6 New Feature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6105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Angular 6 has no break through change. However, Angular 6 is based on rxjs version 6 which has breaking through changes.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DA60F3-B449-4801-BD40-7D8F3535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28373"/>
            <a:ext cx="6724997" cy="24413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89906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30.6 Ivy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Ivy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A42E4-C64A-4449-B7D2-A62F704F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894745"/>
            <a:ext cx="4895850" cy="1885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86542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 Angular 6 New Feature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4320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Angular 6: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E8138-1E25-42CA-BE35-B44DD681F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848103"/>
            <a:ext cx="6153150" cy="2876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5686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30.1 Angular Framework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4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30.1 Angular Framework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6105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First, animation, before we import from @angular/core.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Angular 6 has to import from @angular/animation.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BCB83-418A-442F-99E0-2B49C1B39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2222873"/>
            <a:ext cx="4352925" cy="1533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9996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30.1 Angular Framework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9045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Version 6 must use &lt;np-template&gt;.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are not talking the template in component.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are talking about the template in HTML.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8B6A38-5072-4B20-AB70-5B426558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31256"/>
            <a:ext cx="7286625" cy="3667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1400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30.1 Angular Framework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352928" cy="13931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Services from @Injectable {}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root injector is responsible for creating an instance of the service.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This way is made available to the entire application and do not need to be listed in any particular module.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Next time, if you provide the services, you can do in this particular way.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C4AB59-C6E3-493A-B4BD-4753E746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796008"/>
            <a:ext cx="5494040" cy="34262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2659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30.1 Angular Framework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onChange</a:t>
            </a:r>
            <a:r>
              <a:rPr lang="en-US" sz="1600" b="1" dirty="0">
                <a:solidFill>
                  <a:schemeClr val="tx1"/>
                </a:solidFill>
              </a:rPr>
              <a:t> will always update the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EEC83A-9687-4B13-8397-0F95D6EAF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54157"/>
            <a:ext cx="5532165" cy="35381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2036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30.2 Angular CLI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4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3894</TotalTime>
  <Words>585</Words>
  <Application>Microsoft Office PowerPoint</Application>
  <PresentationFormat>On-screen Show (4:3)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佈景主題</vt:lpstr>
      <vt:lpstr>30 Angular 6 New Feature</vt:lpstr>
      <vt:lpstr>30 Angular 6 New Feature</vt:lpstr>
      <vt:lpstr>30 Angular 6 New Feature</vt:lpstr>
      <vt:lpstr>30.1 Angular Framework</vt:lpstr>
      <vt:lpstr>30.1 Angular Framework</vt:lpstr>
      <vt:lpstr>30.1 Angular Framework</vt:lpstr>
      <vt:lpstr>30.1 Angular Framework</vt:lpstr>
      <vt:lpstr>30.1 Angular Framework</vt:lpstr>
      <vt:lpstr>30.2 Angular CLI</vt:lpstr>
      <vt:lpstr>30.2 Angular CLI</vt:lpstr>
      <vt:lpstr>30.3 CLI + Material Starter Template</vt:lpstr>
      <vt:lpstr>30.3 CLI + Material Starter Template</vt:lpstr>
      <vt:lpstr>30.3 CLI + Material Starter Template</vt:lpstr>
      <vt:lpstr>30.3 CLI + Material Starter Template</vt:lpstr>
      <vt:lpstr>30.4 Angular CLI</vt:lpstr>
      <vt:lpstr>30.4 Angular CLI</vt:lpstr>
      <vt:lpstr>30.5 Angular Element</vt:lpstr>
      <vt:lpstr>30.5 Angular Element</vt:lpstr>
      <vt:lpstr>30.6 Ivy</vt:lpstr>
      <vt:lpstr>30.6 Ivy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1629</cp:revision>
  <dcterms:created xsi:type="dcterms:W3CDTF">2018-09-28T16:40:41Z</dcterms:created>
  <dcterms:modified xsi:type="dcterms:W3CDTF">2019-03-13T18:54:49Z</dcterms:modified>
</cp:coreProperties>
</file>