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84" r:id="rId4"/>
    <p:sldId id="278" r:id="rId5"/>
    <p:sldId id="286" r:id="rId6"/>
    <p:sldId id="280" r:id="rId7"/>
    <p:sldId id="281" r:id="rId8"/>
    <p:sldId id="282" r:id="rId9"/>
    <p:sldId id="283" r:id="rId10"/>
    <p:sldId id="268" r:id="rId11"/>
    <p:sldId id="270" r:id="rId12"/>
    <p:sldId id="285" r:id="rId13"/>
    <p:sldId id="271" r:id="rId14"/>
    <p:sldId id="272" r:id="rId15"/>
    <p:sldId id="273" r:id="rId16"/>
    <p:sldId id="275" r:id="rId17"/>
    <p:sldId id="276" r:id="rId18"/>
    <p:sldId id="277" r:id="rId19"/>
    <p:sldId id="274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4" d="100"/>
          <a:sy n="9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Property Binding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93C974-C154-44CB-A9A7-07BFF7485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740278"/>
            <a:ext cx="6924675" cy="2486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Attribute vs.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23153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Attribute and property are not the same.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Attribute is defined by HTML but properties (or property values) are defined by Document Object Model.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Attributes initializes the DOM properties (values) and then, they are done. Attribute values cannot change once they are initialized.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Property values can change.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out example, the HTML attributes value specifies the initial value.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To be clarify, we will use examples for attribute vs property.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07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12961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To be clarify, we will use examples for attribute vs property.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property binging in angular, we actually binding the property of the DOM element.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look at an example: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 create a new property call “public </a:t>
            </a:r>
            <a:r>
              <a:rPr lang="en-US" sz="1600" b="1" dirty="0" err="1">
                <a:solidFill>
                  <a:schemeClr val="tx1"/>
                </a:solidFill>
              </a:rPr>
              <a:t>myId</a:t>
            </a:r>
            <a:r>
              <a:rPr lang="en-US" sz="1600" b="1" dirty="0">
                <a:solidFill>
                  <a:schemeClr val="tx1"/>
                </a:solidFill>
              </a:rPr>
              <a:t>” with value “</a:t>
            </a:r>
            <a:r>
              <a:rPr lang="en-US" sz="1600" b="1" dirty="0" err="1">
                <a:solidFill>
                  <a:schemeClr val="tx1"/>
                </a:solidFill>
              </a:rPr>
              <a:t>testId</a:t>
            </a:r>
            <a:r>
              <a:rPr lang="en-US" sz="16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115A0D-ED4C-482B-91C9-FCF70447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672010"/>
            <a:ext cx="4600575" cy="3629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B0D9F3A-C849-427F-A8D8-3E3100D24A28}"/>
              </a:ext>
            </a:extLst>
          </p:cNvPr>
          <p:cNvSpPr/>
          <p:nvPr/>
        </p:nvSpPr>
        <p:spPr>
          <a:xfrm>
            <a:off x="2339752" y="5877272"/>
            <a:ext cx="2016224" cy="2211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6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756384-A325-4D07-B10C-F782575D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96760"/>
            <a:ext cx="3610744" cy="28487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8D3C9B-0C2A-43B5-81DB-46733819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772552"/>
            <a:ext cx="4968044" cy="26500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6714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need to bind </a:t>
            </a:r>
            <a:r>
              <a:rPr lang="en-US" sz="1600" b="1" dirty="0" err="1">
                <a:solidFill>
                  <a:schemeClr val="tx1"/>
                </a:solidFill>
              </a:rPr>
              <a:t>myId</a:t>
            </a:r>
            <a:r>
              <a:rPr lang="en-US" sz="1600" b="1" dirty="0">
                <a:solidFill>
                  <a:schemeClr val="tx1"/>
                </a:solidFill>
              </a:rPr>
              <a:t> to this input element with [id]=“</a:t>
            </a:r>
            <a:r>
              <a:rPr lang="en-US" sz="1600" b="1" dirty="0" err="1">
                <a:solidFill>
                  <a:schemeClr val="tx1"/>
                </a:solidFill>
              </a:rPr>
              <a:t>myId</a:t>
            </a:r>
            <a:r>
              <a:rPr lang="en-US" sz="1600" b="1" dirty="0">
                <a:solidFill>
                  <a:schemeClr val="tx1"/>
                </a:solidFill>
              </a:rPr>
              <a:t>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are binding </a:t>
            </a:r>
            <a:r>
              <a:rPr lang="en-US" sz="1600" b="1" dirty="0" err="1">
                <a:solidFill>
                  <a:schemeClr val="tx1"/>
                </a:solidFill>
              </a:rPr>
              <a:t>myId</a:t>
            </a:r>
            <a:r>
              <a:rPr lang="en-US" sz="1600" b="1" dirty="0">
                <a:solidFill>
                  <a:schemeClr val="tx1"/>
                </a:solidFill>
              </a:rPr>
              <a:t> property to this input element.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C5046-2BD3-4A76-A290-2FF1BF4E203C}"/>
              </a:ext>
            </a:extLst>
          </p:cNvPr>
          <p:cNvSpPr/>
          <p:nvPr/>
        </p:nvSpPr>
        <p:spPr>
          <a:xfrm>
            <a:off x="6732240" y="5241778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B04A5-3968-4773-AE0C-E935D3AC84E0}"/>
              </a:ext>
            </a:extLst>
          </p:cNvPr>
          <p:cNvSpPr/>
          <p:nvPr/>
        </p:nvSpPr>
        <p:spPr>
          <a:xfrm>
            <a:off x="2987316" y="2594321"/>
            <a:ext cx="2273424" cy="50659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Id is set to “</a:t>
            </a:r>
            <a:r>
              <a:rPr lang="en-US" dirty="0" err="1">
                <a:solidFill>
                  <a:schemeClr val="tx1"/>
                </a:solidFill>
              </a:rPr>
              <a:t>testId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E0A073-D33A-412D-A973-E0A7F07233E8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1807450" y="3100917"/>
            <a:ext cx="2316578" cy="17892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2C106-C00B-4385-ADE8-EA5EB3D0C080}"/>
              </a:ext>
            </a:extLst>
          </p:cNvPr>
          <p:cNvSpPr/>
          <p:nvPr/>
        </p:nvSpPr>
        <p:spPr>
          <a:xfrm>
            <a:off x="1120788" y="4890142"/>
            <a:ext cx="1373324" cy="2779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17E7BC-F1F3-454A-9E5F-30103D141C58}"/>
              </a:ext>
            </a:extLst>
          </p:cNvPr>
          <p:cNvSpPr/>
          <p:nvPr/>
        </p:nvSpPr>
        <p:spPr>
          <a:xfrm>
            <a:off x="1120788" y="3714624"/>
            <a:ext cx="1157300" cy="2779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B0E1EE-39BF-4286-9788-1B7651449B28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1699438" y="3100917"/>
            <a:ext cx="2424590" cy="6137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F31DCD-A7E9-420D-8DF2-C36E8543A5C7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4124028" y="3100917"/>
            <a:ext cx="2896244" cy="21408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85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A5E70A4-3F2C-4A71-A2DD-796BE55E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57" y="2277637"/>
            <a:ext cx="4949944" cy="279149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F27102-32D5-49E7-8CF5-EB38CA95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491" y="4297036"/>
            <a:ext cx="5644415" cy="20467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8597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Property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Can I use interpolation to bind the id of element, the answer is Yes.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Instead of square bracket (property binding) instead of [].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C5046-2BD3-4A76-A290-2FF1BF4E203C}"/>
              </a:ext>
            </a:extLst>
          </p:cNvPr>
          <p:cNvSpPr/>
          <p:nvPr/>
        </p:nvSpPr>
        <p:spPr>
          <a:xfrm>
            <a:off x="6519854" y="5922933"/>
            <a:ext cx="2300618" cy="257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B04A5-3968-4773-AE0C-E935D3AC84E0}"/>
              </a:ext>
            </a:extLst>
          </p:cNvPr>
          <p:cNvSpPr/>
          <p:nvPr/>
        </p:nvSpPr>
        <p:spPr>
          <a:xfrm>
            <a:off x="5155716" y="2367474"/>
            <a:ext cx="3351358" cy="39350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Id is set to “</a:t>
            </a:r>
            <a:r>
              <a:rPr lang="en-US" dirty="0" err="1">
                <a:solidFill>
                  <a:schemeClr val="tx1"/>
                </a:solidFill>
              </a:rPr>
              <a:t>testId</a:t>
            </a:r>
            <a:r>
              <a:rPr lang="en-US" dirty="0">
                <a:solidFill>
                  <a:schemeClr val="tx1"/>
                </a:solidFill>
              </a:rPr>
              <a:t>” (Same result)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E0A073-D33A-412D-A973-E0A7F07233E8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3199515" y="2760975"/>
            <a:ext cx="3631880" cy="10743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2C106-C00B-4385-ADE8-EA5EB3D0C080}"/>
              </a:ext>
            </a:extLst>
          </p:cNvPr>
          <p:cNvSpPr/>
          <p:nvPr/>
        </p:nvSpPr>
        <p:spPr>
          <a:xfrm>
            <a:off x="1204918" y="3835361"/>
            <a:ext cx="3989194" cy="213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F31DCD-A7E9-420D-8DF2-C36E8543A5C7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6831395" y="2760975"/>
            <a:ext cx="838768" cy="3161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4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1224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Property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Why do we need property binding?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Well, there is a limitation to interpolation. Interpolation only work for string value.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There are HTML properties that are boolean properties that we may need to bind.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84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12241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Property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 us look at a Boolean property binding example.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Consider the disabled attribute of an input element by default, it is always set to false. So the input is always enabled. Now let use disable the attributed.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784DD-FEBD-4082-93FF-1C810133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76" y="2654683"/>
            <a:ext cx="3698924" cy="29787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E805C1-07B7-4E52-A5B4-B19E32A6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82471"/>
            <a:ext cx="4221839" cy="21416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541580-5A93-40F1-9A3D-F15D5819B3AF}"/>
              </a:ext>
            </a:extLst>
          </p:cNvPr>
          <p:cNvSpPr/>
          <p:nvPr/>
        </p:nvSpPr>
        <p:spPr>
          <a:xfrm>
            <a:off x="1835696" y="3933056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F1571-8248-4ACC-AAA0-3175C6660516}"/>
              </a:ext>
            </a:extLst>
          </p:cNvPr>
          <p:cNvSpPr/>
          <p:nvPr/>
        </p:nvSpPr>
        <p:spPr>
          <a:xfrm>
            <a:off x="5944710" y="4621590"/>
            <a:ext cx="1498812" cy="177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7B4D97-063E-4BE7-81D1-490D2693EC4C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2411760" y="4041068"/>
            <a:ext cx="3532950" cy="6690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623C80-A5B5-4E9D-A519-052E8856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01925"/>
            <a:ext cx="5194920" cy="24259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E1E626-CF6D-4F47-BE06-4AF3A0670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76" y="3934400"/>
            <a:ext cx="4991100" cy="2705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6690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Property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If you set the disabled=“false”, back to the browser, you still see the input still disabled.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41580-5A93-40F1-9A3D-F15D5819B3AF}"/>
              </a:ext>
            </a:extLst>
          </p:cNvPr>
          <p:cNvSpPr/>
          <p:nvPr/>
        </p:nvSpPr>
        <p:spPr>
          <a:xfrm>
            <a:off x="1547664" y="3650261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F1571-8248-4ACC-AAA0-3175C6660516}"/>
              </a:ext>
            </a:extLst>
          </p:cNvPr>
          <p:cNvSpPr/>
          <p:nvPr/>
        </p:nvSpPr>
        <p:spPr>
          <a:xfrm>
            <a:off x="4664942" y="6146005"/>
            <a:ext cx="1888257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7B4D97-063E-4BE7-81D1-490D2693EC4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2699792" y="3758273"/>
            <a:ext cx="1965150" cy="25702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0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BE2826D-5C23-4477-9E63-C232776EC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21" y="3204204"/>
            <a:ext cx="2162379" cy="15758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799409-DAD6-41C7-8064-021ED99F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243" y="4909003"/>
            <a:ext cx="2323956" cy="15984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B05858-7057-46EF-92C9-876916005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737" y="4889912"/>
            <a:ext cx="2325191" cy="16645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2C0CC4-608A-461E-97F7-D6AB351A3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737" y="3151573"/>
            <a:ext cx="2325192" cy="16660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3"/>
            <a:ext cx="8352928" cy="18309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Property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So, this is the problem of interpolation when the Boolean is disabled.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Disabled to true work but disabled to false, interpolation does not work for booelan true or false.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 the solution here is to use property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Instead of using disabled= “false”, we use property binding: [disabled] = “true” or “false”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638580" y="6324897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41580-5A93-40F1-9A3D-F15D5819B3AF}"/>
              </a:ext>
            </a:extLst>
          </p:cNvPr>
          <p:cNvSpPr/>
          <p:nvPr/>
        </p:nvSpPr>
        <p:spPr>
          <a:xfrm>
            <a:off x="1835696" y="3861048"/>
            <a:ext cx="1224136" cy="160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F1571-8248-4ACC-AAA0-3175C6660516}"/>
              </a:ext>
            </a:extLst>
          </p:cNvPr>
          <p:cNvSpPr/>
          <p:nvPr/>
        </p:nvSpPr>
        <p:spPr>
          <a:xfrm>
            <a:off x="5148065" y="4452474"/>
            <a:ext cx="1224136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7B4D97-063E-4BE7-81D1-490D2693EC4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059832" y="3941189"/>
            <a:ext cx="2088233" cy="693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FC282-ACF1-4C0E-B65E-950AF0D16F28}"/>
              </a:ext>
            </a:extLst>
          </p:cNvPr>
          <p:cNvSpPr/>
          <p:nvPr/>
        </p:nvSpPr>
        <p:spPr>
          <a:xfrm>
            <a:off x="1835720" y="5631190"/>
            <a:ext cx="1440135" cy="1477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7CE72F-4593-4ACA-8DC2-50FA44AB2182}"/>
              </a:ext>
            </a:extLst>
          </p:cNvPr>
          <p:cNvSpPr/>
          <p:nvPr/>
        </p:nvSpPr>
        <p:spPr>
          <a:xfrm>
            <a:off x="5148090" y="6210117"/>
            <a:ext cx="1224136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19B663-30DC-452B-B75D-146739495160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275855" y="5705081"/>
            <a:ext cx="1872235" cy="6875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8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3"/>
            <a:ext cx="8352928" cy="15121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Property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Hardcode property to true or false are not much for use.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 us create a property in the class and then bind it.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</a:t>
            </a:r>
            <a:r>
              <a:rPr lang="en-US" sz="1600" b="1" dirty="0" err="1">
                <a:solidFill>
                  <a:schemeClr val="tx1"/>
                </a:solidFill>
              </a:rPr>
              <a:t>TestCompoonent</a:t>
            </a:r>
            <a:r>
              <a:rPr lang="en-US" sz="1600" b="1" dirty="0">
                <a:solidFill>
                  <a:schemeClr val="tx1"/>
                </a:solidFill>
              </a:rPr>
              <a:t> class Create a “public </a:t>
            </a:r>
            <a:r>
              <a:rPr lang="en-US" sz="1600" b="1" dirty="0" err="1">
                <a:solidFill>
                  <a:schemeClr val="tx1"/>
                </a:solidFill>
              </a:rPr>
              <a:t>isDisabled</a:t>
            </a:r>
            <a:r>
              <a:rPr lang="en-US" sz="1600" b="1" dirty="0">
                <a:solidFill>
                  <a:schemeClr val="tx1"/>
                </a:solidFill>
              </a:rPr>
              <a:t> = true”.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Now instead of [disabled] = “true” or “false”, we set [disabled] = “</a:t>
            </a:r>
            <a:r>
              <a:rPr lang="en-US" sz="1600" b="1" dirty="0" err="1">
                <a:solidFill>
                  <a:schemeClr val="tx1"/>
                </a:solidFill>
              </a:rPr>
              <a:t>isDiabled</a:t>
            </a:r>
            <a:r>
              <a:rPr lang="en-US" sz="1600" b="1" dirty="0">
                <a:solidFill>
                  <a:schemeClr val="tx1"/>
                </a:solidFill>
              </a:rPr>
              <a:t>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638580" y="6324897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A7188FA-189C-4DC5-9B02-225AE722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54" y="2831570"/>
            <a:ext cx="3961721" cy="181286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2C527A-6DA1-48D8-8A90-24A74A829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46" y="4784495"/>
            <a:ext cx="3961721" cy="14100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2CE5E97-C42D-4380-9A79-E5C86B921870}"/>
              </a:ext>
            </a:extLst>
          </p:cNvPr>
          <p:cNvSpPr/>
          <p:nvPr/>
        </p:nvSpPr>
        <p:spPr>
          <a:xfrm>
            <a:off x="1907704" y="3574377"/>
            <a:ext cx="1584176" cy="1475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850683-4059-4202-83DE-8DAD8DF4C890}"/>
              </a:ext>
            </a:extLst>
          </p:cNvPr>
          <p:cNvSpPr/>
          <p:nvPr/>
        </p:nvSpPr>
        <p:spPr>
          <a:xfrm>
            <a:off x="4730592" y="3648160"/>
            <a:ext cx="790575" cy="3209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B32F1B-731A-4CCE-AFB8-26EBD06F7223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3491880" y="3648161"/>
            <a:ext cx="1238712" cy="160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A7528A4-6FC2-4CBC-B4E3-859E13323DE5}"/>
              </a:ext>
            </a:extLst>
          </p:cNvPr>
          <p:cNvSpPr/>
          <p:nvPr/>
        </p:nvSpPr>
        <p:spPr>
          <a:xfrm>
            <a:off x="1835721" y="4100352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D465D8-1975-4CDA-853E-48D6225D4A05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 flipV="1">
            <a:off x="2987849" y="3808631"/>
            <a:ext cx="1742743" cy="3997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0E6AA43-B895-4187-A52A-29A7D4799A36}"/>
              </a:ext>
            </a:extLst>
          </p:cNvPr>
          <p:cNvSpPr/>
          <p:nvPr/>
        </p:nvSpPr>
        <p:spPr>
          <a:xfrm>
            <a:off x="1763688" y="5442287"/>
            <a:ext cx="1512168" cy="189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5D4F22-960B-492B-9D9E-D7F181B115A5}"/>
              </a:ext>
            </a:extLst>
          </p:cNvPr>
          <p:cNvSpPr/>
          <p:nvPr/>
        </p:nvSpPr>
        <p:spPr>
          <a:xfrm>
            <a:off x="4730592" y="5424981"/>
            <a:ext cx="790575" cy="280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633A5D-F297-4655-BBCD-D493AD5E2CB8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3275856" y="5536845"/>
            <a:ext cx="1454736" cy="286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2F931E4-BC2C-48EE-9A2B-24A12ED3FEA5}"/>
              </a:ext>
            </a:extLst>
          </p:cNvPr>
          <p:cNvSpPr/>
          <p:nvPr/>
        </p:nvSpPr>
        <p:spPr>
          <a:xfrm>
            <a:off x="1763688" y="6021811"/>
            <a:ext cx="1152128" cy="189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1D02313-FF2A-4E5C-9B30-EAD9692D69CF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>
          <a:xfrm flipV="1">
            <a:off x="2915816" y="5565463"/>
            <a:ext cx="1814776" cy="5509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52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3"/>
            <a:ext cx="8352928" cy="2245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Property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Here, we set the property values manually, in the code, we actually can control by the boolean.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You can toggle the disabled property of an input or a button based on a mouse click and the user perform while filing out a form.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Finally, there is an alternate  syntax for property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Instead of square bracket, you can use “bind –” with attribute name.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 bind-disabled=“isDiabled1”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638580" y="6324897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CFAE5D7-9ABA-441C-957E-2D0D446D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607085"/>
            <a:ext cx="7199784" cy="27215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65F66F1-6FF0-4632-92DD-CBB71529C96B}"/>
              </a:ext>
            </a:extLst>
          </p:cNvPr>
          <p:cNvSpPr/>
          <p:nvPr/>
        </p:nvSpPr>
        <p:spPr>
          <a:xfrm>
            <a:off x="1188640" y="4740701"/>
            <a:ext cx="3527376" cy="3391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2E7FA9-91D5-4C6E-A9BC-4FDDC1430431}"/>
              </a:ext>
            </a:extLst>
          </p:cNvPr>
          <p:cNvSpPr/>
          <p:nvPr/>
        </p:nvSpPr>
        <p:spPr>
          <a:xfrm>
            <a:off x="5724128" y="4693334"/>
            <a:ext cx="2016224" cy="280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1797A4-5595-4D25-BCAC-74B50180FF22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4716016" y="4833816"/>
            <a:ext cx="1008112" cy="764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CA9C060-3DB1-420A-A331-205B43DF7332}"/>
              </a:ext>
            </a:extLst>
          </p:cNvPr>
          <p:cNvSpPr/>
          <p:nvPr/>
        </p:nvSpPr>
        <p:spPr>
          <a:xfrm>
            <a:off x="1188640" y="5705945"/>
            <a:ext cx="1223120" cy="2954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39F45C-7924-4014-B848-2C858AEEF517}"/>
              </a:ext>
            </a:extLst>
          </p:cNvPr>
          <p:cNvCxnSpPr>
            <a:cxnSpLocks/>
            <a:stCxn id="60" idx="3"/>
            <a:endCxn id="58" idx="1"/>
          </p:cNvCxnSpPr>
          <p:nvPr/>
        </p:nvCxnSpPr>
        <p:spPr>
          <a:xfrm flipV="1">
            <a:off x="2411760" y="4833816"/>
            <a:ext cx="3312368" cy="1019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00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424" y="1267462"/>
            <a:ext cx="7776864" cy="24495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It is important to understand the difference between the attribute and property.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difference between the attribute and property?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Attribute vs. Property: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Attributes are defined by HTML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Properties are defined by DOM (Document Object Model)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Attributes initialize DOM properties and then they are done.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Attribute value cannot change once they are initialized.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Property values can change.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700A07-86C4-435F-BF2F-EB987522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15" y="3819016"/>
            <a:ext cx="6486525" cy="2219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Attribute vs. Property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1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Attribute vs.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7715200" cy="581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the template, we set the template: ‘&lt;input type = “text” value=“Vishwas”&gt;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the bowser, we have text box display “Vishwas”.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AEC794-5543-46BF-ACE7-67FEA727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8" y="1879278"/>
            <a:ext cx="3730557" cy="32008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CF3373-6A49-4A3F-9E7C-70442F7D2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361" y="4896795"/>
            <a:ext cx="5310039" cy="12015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6047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Attribute vs.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771520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the template, the [] is used for template to class binding: ‘&lt;input [id]=“</a:t>
            </a:r>
            <a:r>
              <a:rPr lang="en-US" sz="1600" b="1" dirty="0" err="1">
                <a:solidFill>
                  <a:schemeClr val="tx1"/>
                </a:solidFill>
              </a:rPr>
              <a:t>myId</a:t>
            </a:r>
            <a:r>
              <a:rPr lang="en-US" sz="1600" b="1" dirty="0">
                <a:solidFill>
                  <a:schemeClr val="tx1"/>
                </a:solidFill>
              </a:rPr>
              <a:t>”&gt;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D311E-8B54-4AA8-A2C5-D75A04BE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801850"/>
            <a:ext cx="4154727" cy="3254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87F60A-2D27-45D5-A299-0F5C2306A526}"/>
              </a:ext>
            </a:extLst>
          </p:cNvPr>
          <p:cNvSpPr/>
          <p:nvPr/>
        </p:nvSpPr>
        <p:spPr>
          <a:xfrm>
            <a:off x="3635896" y="3356992"/>
            <a:ext cx="43204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1DC513-0590-4F65-8F6F-9DD9E16C1BEE}"/>
              </a:ext>
            </a:extLst>
          </p:cNvPr>
          <p:cNvCxnSpPr>
            <a:stCxn id="3" idx="2"/>
            <a:endCxn id="8" idx="0"/>
          </p:cNvCxnSpPr>
          <p:nvPr/>
        </p:nvCxnSpPr>
        <p:spPr>
          <a:xfrm flipH="1">
            <a:off x="3851920" y="1556792"/>
            <a:ext cx="462880" cy="1800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9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Attribute vs.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318038" cy="9958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If we inspect this element, in the console,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$0.getAttribute (‘value’)       # $0 is the current element which is the input element.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&gt;&gt; ‘Vishwas”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ADAD9E-12D9-48C2-B612-18F322C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7056"/>
            <a:ext cx="4896544" cy="242506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EA237C-6B6A-4869-88DC-76416DD2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149080"/>
            <a:ext cx="6291470" cy="13677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601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Attribute vs.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31803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Similarly,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$0.value       # $0 is the current element which is the input element.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&gt;&gt; ‘Vishwas”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E9E5F3-021B-4F74-A0A4-616F1343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48" y="2391428"/>
            <a:ext cx="8210550" cy="2238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8705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Attribute vs.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31803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If we can the “Vishwa” into “</a:t>
            </a:r>
            <a:r>
              <a:rPr lang="en-US" sz="1600" b="1" dirty="0" err="1">
                <a:solidFill>
                  <a:schemeClr val="tx1"/>
                </a:solidFill>
              </a:rPr>
              <a:t>Codevolution</a:t>
            </a:r>
            <a:r>
              <a:rPr lang="en-US" sz="1600" b="1" dirty="0">
                <a:solidFill>
                  <a:schemeClr val="tx1"/>
                </a:solidFill>
              </a:rPr>
              <a:t>” and check again.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$0.getAttribue (‘value’)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&gt;&gt; Vishwa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$0.value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“</a:t>
            </a:r>
            <a:r>
              <a:rPr lang="en-US" sz="1600" b="1" dirty="0" err="1">
                <a:solidFill>
                  <a:schemeClr val="tx1"/>
                </a:solidFill>
              </a:rPr>
              <a:t>Codevolution</a:t>
            </a:r>
            <a:r>
              <a:rPr lang="en-US" sz="16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16FAF-F9A9-4B91-8C17-07A2BF64B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84614"/>
            <a:ext cx="7984688" cy="26766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71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Attribute vs.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31803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attribute do not change but the value change to current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https://www.youtube.com/watch?v=N8FBmB2jme8&amp;list=PLC3y8-rFHvwhBRAgFinJR8KHIrCdTkZcZ&amp;index=6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1226</Words>
  <Application>Microsoft Office PowerPoint</Application>
  <PresentationFormat>On-screen Show (4:3)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6 Property Binding</vt:lpstr>
      <vt:lpstr>6 Property Binding</vt:lpstr>
      <vt:lpstr>6.1 Attribute vs. Property</vt:lpstr>
      <vt:lpstr>6.1 Attribute vs. Property</vt:lpstr>
      <vt:lpstr>6.1 Attribute vs. Property</vt:lpstr>
      <vt:lpstr>6.1 Attribute vs. Property</vt:lpstr>
      <vt:lpstr>6.1 Attribute vs. Property</vt:lpstr>
      <vt:lpstr>6.1 Attribute vs. Property</vt:lpstr>
      <vt:lpstr>6.1 Attribute vs. Property</vt:lpstr>
      <vt:lpstr>6.1 Attribute vs. Property</vt:lpstr>
      <vt:lpstr>6 Property Binding</vt:lpstr>
      <vt:lpstr>6 Property Binding</vt:lpstr>
      <vt:lpstr>6 Property Binding</vt:lpstr>
      <vt:lpstr>6 Property Binding</vt:lpstr>
      <vt:lpstr>6 Property Binding</vt:lpstr>
      <vt:lpstr>6 Property Binding</vt:lpstr>
      <vt:lpstr>6 Property Binding</vt:lpstr>
      <vt:lpstr>6 Property Binding</vt:lpstr>
      <vt:lpstr>6 Property Binding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554</cp:revision>
  <dcterms:created xsi:type="dcterms:W3CDTF">2018-09-28T16:40:41Z</dcterms:created>
  <dcterms:modified xsi:type="dcterms:W3CDTF">2019-05-02T17:12:43Z</dcterms:modified>
</cp:coreProperties>
</file>