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6" r:id="rId5"/>
    <p:sldId id="268" r:id="rId6"/>
    <p:sldId id="269" r:id="rId7"/>
    <p:sldId id="267" r:id="rId8"/>
    <p:sldId id="27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Class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Class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Class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discuss the class binding in this section.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To do that, we create several class in the styles section.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C732F-82C1-4749-9D9B-6DEF6B49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354730"/>
            <a:ext cx="3371371" cy="43256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2915816" y="3789040"/>
            <a:ext cx="1368152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F8909F-40BF-4039-9C38-DD4AB563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15" y="1967260"/>
            <a:ext cx="7019925" cy="4305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Class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1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Class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set the text color by class.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5693725" y="3844810"/>
            <a:ext cx="1398555" cy="635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05C01-1986-43FC-9E68-623F1C540341}"/>
              </a:ext>
            </a:extLst>
          </p:cNvPr>
          <p:cNvSpPr/>
          <p:nvPr/>
        </p:nvSpPr>
        <p:spPr>
          <a:xfrm>
            <a:off x="1979712" y="3657667"/>
            <a:ext cx="3312367" cy="347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650B-07C0-4B5B-9361-48A5F650547A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292079" y="3831366"/>
            <a:ext cx="401646" cy="331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C5E6DC-331D-4923-9B92-96CB4B3B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36" y="2557123"/>
            <a:ext cx="5766295" cy="35412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Class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164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Class attribute cannot change. We use class property binding the change the class property value.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replace the class name with variable </a:t>
            </a:r>
            <a:r>
              <a:rPr lang="en-US" sz="1600" b="1" dirty="0" err="1">
                <a:solidFill>
                  <a:schemeClr val="tx1"/>
                </a:solidFill>
              </a:rPr>
              <a:t>successClass</a:t>
            </a:r>
            <a:r>
              <a:rPr lang="en-US" sz="1600" b="1" dirty="0">
                <a:solidFill>
                  <a:schemeClr val="tx1"/>
                </a:solidFill>
              </a:rPr>
              <a:t> = “class-name” and use class variable to bind the class property [class].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4932039" y="5763755"/>
            <a:ext cx="247143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05C01-1986-43FC-9E68-623F1C540341}"/>
              </a:ext>
            </a:extLst>
          </p:cNvPr>
          <p:cNvSpPr/>
          <p:nvPr/>
        </p:nvSpPr>
        <p:spPr>
          <a:xfrm>
            <a:off x="2411760" y="3688783"/>
            <a:ext cx="379811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650B-07C0-4B5B-9361-48A5F650547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310819" y="3976815"/>
            <a:ext cx="1856940" cy="1786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9CF7E-5251-478A-95D9-F166938E60D3}"/>
              </a:ext>
            </a:extLst>
          </p:cNvPr>
          <p:cNvSpPr/>
          <p:nvPr/>
        </p:nvSpPr>
        <p:spPr>
          <a:xfrm>
            <a:off x="2087724" y="5724561"/>
            <a:ext cx="2223095" cy="1736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6CCB9-7F7F-4271-A4BA-13B8E8B265D2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V="1">
            <a:off x="3199272" y="3976815"/>
            <a:ext cx="1111547" cy="17477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7826B1-F630-4552-B83E-AC6D1629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02" y="1994825"/>
            <a:ext cx="5286929" cy="28383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Class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1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have [</a:t>
            </a:r>
            <a:r>
              <a:rPr lang="en-US" sz="1600" b="1" dirty="0" err="1">
                <a:solidFill>
                  <a:schemeClr val="tx1"/>
                </a:solidFill>
              </a:rPr>
              <a:t>class.text</a:t>
            </a:r>
            <a:r>
              <a:rPr lang="en-US" sz="1600" b="1" dirty="0">
                <a:solidFill>
                  <a:schemeClr val="tx1"/>
                </a:solidFill>
              </a:rPr>
              <a:t>-danger] depending on the flag of “</a:t>
            </a:r>
            <a:r>
              <a:rPr lang="en-US" sz="1600" b="1" dirty="0" err="1">
                <a:solidFill>
                  <a:schemeClr val="tx1"/>
                </a:solidFill>
              </a:rPr>
              <a:t>hasError</a:t>
            </a:r>
            <a:r>
              <a:rPr lang="en-US" sz="1600" b="1" dirty="0">
                <a:solidFill>
                  <a:schemeClr val="tx1"/>
                </a:solidFill>
              </a:rPr>
              <a:t>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it is possible to change the text color by changing the boolean to true or false.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3951210" y="3483615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05C01-1986-43FC-9E68-623F1C540341}"/>
              </a:ext>
            </a:extLst>
          </p:cNvPr>
          <p:cNvSpPr/>
          <p:nvPr/>
        </p:nvSpPr>
        <p:spPr>
          <a:xfrm>
            <a:off x="1078632" y="3034174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650B-07C0-4B5B-9361-48A5F650547A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2590800" y="3322206"/>
            <a:ext cx="1360410" cy="3054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9CF7E-5251-478A-95D9-F166938E60D3}"/>
              </a:ext>
            </a:extLst>
          </p:cNvPr>
          <p:cNvSpPr/>
          <p:nvPr/>
        </p:nvSpPr>
        <p:spPr>
          <a:xfrm>
            <a:off x="1620693" y="4680184"/>
            <a:ext cx="503036" cy="165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6CCB9-7F7F-4271-A4BA-13B8E8B265D2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V="1">
            <a:off x="1872211" y="3322206"/>
            <a:ext cx="718589" cy="1357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7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7826B1-F630-4552-B83E-AC6D1629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5" y="1952484"/>
            <a:ext cx="5286929" cy="28383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FDF48-CE3E-4A40-A749-11882C51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56" y="3933056"/>
            <a:ext cx="4450715" cy="24504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Class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Change the text color by changing the boolean to true or false.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3951210" y="3483615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05C01-1986-43FC-9E68-623F1C540341}"/>
              </a:ext>
            </a:extLst>
          </p:cNvPr>
          <p:cNvSpPr/>
          <p:nvPr/>
        </p:nvSpPr>
        <p:spPr>
          <a:xfrm>
            <a:off x="1078632" y="3034174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650B-07C0-4B5B-9361-48A5F650547A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2590800" y="3322206"/>
            <a:ext cx="1360410" cy="3054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9CF7E-5251-478A-95D9-F166938E60D3}"/>
              </a:ext>
            </a:extLst>
          </p:cNvPr>
          <p:cNvSpPr/>
          <p:nvPr/>
        </p:nvSpPr>
        <p:spPr>
          <a:xfrm>
            <a:off x="1620693" y="4680184"/>
            <a:ext cx="503036" cy="165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6CCB9-7F7F-4271-A4BA-13B8E8B265D2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V="1">
            <a:off x="1872211" y="3322206"/>
            <a:ext cx="718589" cy="1357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8AD9AAB-2773-4817-8C35-BFBEA9C1F594}"/>
              </a:ext>
            </a:extLst>
          </p:cNvPr>
          <p:cNvSpPr/>
          <p:nvPr/>
        </p:nvSpPr>
        <p:spPr>
          <a:xfrm>
            <a:off x="6354776" y="5445228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7D586-246F-4314-B76E-F759BEAD7E89}"/>
              </a:ext>
            </a:extLst>
          </p:cNvPr>
          <p:cNvSpPr/>
          <p:nvPr/>
        </p:nvSpPr>
        <p:spPr>
          <a:xfrm>
            <a:off x="3874632" y="4870467"/>
            <a:ext cx="21375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12EBF9-2C58-4D5A-9C26-A2F3AB44BCF4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>
            <a:off x="4943396" y="5158499"/>
            <a:ext cx="1411380" cy="4307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4C501B9-2317-4C1C-A8E3-312A385B3A3F}"/>
              </a:ext>
            </a:extLst>
          </p:cNvPr>
          <p:cNvSpPr/>
          <p:nvPr/>
        </p:nvSpPr>
        <p:spPr>
          <a:xfrm>
            <a:off x="4502132" y="6254808"/>
            <a:ext cx="441264" cy="128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22F1E1-2F4F-4B8D-8A6A-799E5DC2A68A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4722764" y="5158499"/>
            <a:ext cx="220632" cy="10963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6BA4C773-9DBC-432B-BE85-1A7A48A5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3" y="2446028"/>
            <a:ext cx="4015973" cy="2419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48F880C-E3EE-4B83-A3F9-0E4F742E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79" y="2457640"/>
            <a:ext cx="4015973" cy="2419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04FCE5C-D025-424A-8851-EFA565C3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122015"/>
            <a:ext cx="4572000" cy="23808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Class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15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ngClass</a:t>
            </a:r>
            <a:endParaRPr lang="en-US" sz="16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use </a:t>
            </a:r>
            <a:r>
              <a:rPr lang="en-US" sz="1600" dirty="0" err="1">
                <a:solidFill>
                  <a:schemeClr val="tx1"/>
                </a:solidFill>
              </a:rPr>
              <a:t>ngClass</a:t>
            </a:r>
            <a:r>
              <a:rPr lang="en-US" sz="1600" dirty="0">
                <a:solidFill>
                  <a:schemeClr val="tx1"/>
                </a:solidFill>
              </a:rPr>
              <a:t> to bind variable with several property values.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display text with Red color and Italic style together by set a set of booelan to control the color and italic.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A022B7-46A0-4089-97AE-0A9BCB86972F}"/>
              </a:ext>
            </a:extLst>
          </p:cNvPr>
          <p:cNvSpPr/>
          <p:nvPr/>
        </p:nvSpPr>
        <p:spPr>
          <a:xfrm>
            <a:off x="3195126" y="3695217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5B44CD-076C-43BB-AB3B-96D362BDC0C4}"/>
              </a:ext>
            </a:extLst>
          </p:cNvPr>
          <p:cNvSpPr/>
          <p:nvPr/>
        </p:nvSpPr>
        <p:spPr>
          <a:xfrm>
            <a:off x="827584" y="3063612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B9D6C4-473C-4AA4-A72F-A74B9F41E9FC}"/>
              </a:ext>
            </a:extLst>
          </p:cNvPr>
          <p:cNvCxnSpPr>
            <a:cxnSpLocks/>
            <a:stCxn id="48" idx="2"/>
            <a:endCxn id="47" idx="1"/>
          </p:cNvCxnSpPr>
          <p:nvPr/>
        </p:nvCxnSpPr>
        <p:spPr>
          <a:xfrm>
            <a:off x="1799692" y="3351644"/>
            <a:ext cx="1395434" cy="4875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DDC2EEE-1740-46F5-AD5D-0D59A93EF355}"/>
              </a:ext>
            </a:extLst>
          </p:cNvPr>
          <p:cNvSpPr/>
          <p:nvPr/>
        </p:nvSpPr>
        <p:spPr>
          <a:xfrm>
            <a:off x="863588" y="4377977"/>
            <a:ext cx="1395434" cy="487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A1A6A6-C34A-4AF5-863B-396DB4FE50E9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1561305" y="3351644"/>
            <a:ext cx="238387" cy="1026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71DA32B-AA67-42BD-A5CE-18E162C91A48}"/>
              </a:ext>
            </a:extLst>
          </p:cNvPr>
          <p:cNvSpPr/>
          <p:nvPr/>
        </p:nvSpPr>
        <p:spPr>
          <a:xfrm>
            <a:off x="6079660" y="5335995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5F3DE2-3531-483E-8AAE-8C13B29A8F0C}"/>
              </a:ext>
            </a:extLst>
          </p:cNvPr>
          <p:cNvSpPr/>
          <p:nvPr/>
        </p:nvSpPr>
        <p:spPr>
          <a:xfrm>
            <a:off x="3712118" y="4704390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EB993E-11C3-4452-A8AD-77E2F76688FA}"/>
              </a:ext>
            </a:extLst>
          </p:cNvPr>
          <p:cNvCxnSpPr>
            <a:cxnSpLocks/>
            <a:stCxn id="70" idx="2"/>
            <a:endCxn id="69" idx="1"/>
          </p:cNvCxnSpPr>
          <p:nvPr/>
        </p:nvCxnSpPr>
        <p:spPr>
          <a:xfrm>
            <a:off x="4684226" y="4992422"/>
            <a:ext cx="1395434" cy="4875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5C59D00-21E4-4EAF-9CF1-ABF267192646}"/>
              </a:ext>
            </a:extLst>
          </p:cNvPr>
          <p:cNvSpPr/>
          <p:nvPr/>
        </p:nvSpPr>
        <p:spPr>
          <a:xfrm>
            <a:off x="3748122" y="5862829"/>
            <a:ext cx="1395434" cy="643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936C96-4F5B-4456-91AB-CC5490323182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4445839" y="4992422"/>
            <a:ext cx="238387" cy="8704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1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Class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1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control the text color in HTML element by change the boolean in the </a:t>
            </a:r>
            <a:r>
              <a:rPr lang="en-US" sz="1600" b="1">
                <a:solidFill>
                  <a:schemeClr val="tx1"/>
                </a:solidFill>
              </a:rPr>
              <a:t>class.s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7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377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7 Class Binding</vt:lpstr>
      <vt:lpstr>7 Class Binding</vt:lpstr>
      <vt:lpstr>7 Class Binding</vt:lpstr>
      <vt:lpstr>7 Class Binding</vt:lpstr>
      <vt:lpstr>7 Class Binding</vt:lpstr>
      <vt:lpstr>7 Class Binding</vt:lpstr>
      <vt:lpstr>7 Class Binding</vt:lpstr>
      <vt:lpstr>7 Class Binding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543</cp:revision>
  <dcterms:created xsi:type="dcterms:W3CDTF">2018-09-28T16:40:41Z</dcterms:created>
  <dcterms:modified xsi:type="dcterms:W3CDTF">2019-02-25T19:51:58Z</dcterms:modified>
</cp:coreProperties>
</file>