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16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Style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88F215-A913-4E4D-874E-D64020B1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15" y="2647698"/>
            <a:ext cx="7477125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Style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224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Style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angular, style binding is similar to class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are going to create a h2 element and bind to style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Create &lt;h2&gt; and have [</a:t>
            </a:r>
            <a:r>
              <a:rPr lang="en-US" sz="1600" b="1" dirty="0" err="1">
                <a:solidFill>
                  <a:schemeClr val="tx1"/>
                </a:solidFill>
              </a:rPr>
              <a:t>style.color</a:t>
            </a:r>
            <a:r>
              <a:rPr lang="en-US" sz="1600" b="1" dirty="0">
                <a:solidFill>
                  <a:schemeClr val="tx1"/>
                </a:solidFill>
              </a:rPr>
              <a:t>]=“’orange’” as follow.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71D22-BE00-4C01-89DC-D0A8342E7228}"/>
              </a:ext>
            </a:extLst>
          </p:cNvPr>
          <p:cNvSpPr/>
          <p:nvPr/>
        </p:nvSpPr>
        <p:spPr>
          <a:xfrm>
            <a:off x="1691680" y="4365104"/>
            <a:ext cx="367240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7D47A-1AA1-41EC-88D2-660408629653}"/>
              </a:ext>
            </a:extLst>
          </p:cNvPr>
          <p:cNvSpPr/>
          <p:nvPr/>
        </p:nvSpPr>
        <p:spPr>
          <a:xfrm>
            <a:off x="5652120" y="4940016"/>
            <a:ext cx="165618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083C4-D3CC-41D0-AED3-5ABF76C9F2E4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3527884" y="4725144"/>
            <a:ext cx="2124236" cy="394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D7C4243-427A-4F58-9747-26FCC65A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88" y="4265140"/>
            <a:ext cx="5868144" cy="23740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8B9FA-6B08-4691-BED6-FA9DB297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88" y="1919936"/>
            <a:ext cx="5868144" cy="2264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Style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492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Style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change the ‘orange’ into a conditional expression.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71D22-BE00-4C01-89DC-D0A8342E7228}"/>
              </a:ext>
            </a:extLst>
          </p:cNvPr>
          <p:cNvSpPr/>
          <p:nvPr/>
        </p:nvSpPr>
        <p:spPr>
          <a:xfrm>
            <a:off x="1900436" y="3076891"/>
            <a:ext cx="3672408" cy="2116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7D47A-1AA1-41EC-88D2-660408629653}"/>
              </a:ext>
            </a:extLst>
          </p:cNvPr>
          <p:cNvSpPr/>
          <p:nvPr/>
        </p:nvSpPr>
        <p:spPr>
          <a:xfrm>
            <a:off x="5572844" y="3237496"/>
            <a:ext cx="16707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083C4-D3CC-41D0-AED3-5ABF76C9F2E4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3736640" y="3288532"/>
            <a:ext cx="1836204" cy="1289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C0EFE-47AA-4E75-81E8-B0F11F157424}"/>
              </a:ext>
            </a:extLst>
          </p:cNvPr>
          <p:cNvSpPr/>
          <p:nvPr/>
        </p:nvSpPr>
        <p:spPr>
          <a:xfrm>
            <a:off x="1900436" y="3987589"/>
            <a:ext cx="1943708" cy="165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9289CC-50FD-43B7-9A89-EA3F832D9065}"/>
              </a:ext>
            </a:extLst>
          </p:cNvPr>
          <p:cNvCxnSpPr>
            <a:cxnSpLocks/>
            <a:stCxn id="16" idx="0"/>
            <a:endCxn id="10" idx="1"/>
          </p:cNvCxnSpPr>
          <p:nvPr/>
        </p:nvCxnSpPr>
        <p:spPr>
          <a:xfrm flipV="1">
            <a:off x="2872290" y="3417516"/>
            <a:ext cx="2700554" cy="57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EDA5F6C-93C7-47A1-87C9-0259EDF5FA3B}"/>
              </a:ext>
            </a:extLst>
          </p:cNvPr>
          <p:cNvSpPr/>
          <p:nvPr/>
        </p:nvSpPr>
        <p:spPr>
          <a:xfrm>
            <a:off x="1907704" y="5445909"/>
            <a:ext cx="3672408" cy="2116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2EF7AF-1A23-4373-9630-D584177FDED1}"/>
              </a:ext>
            </a:extLst>
          </p:cNvPr>
          <p:cNvSpPr/>
          <p:nvPr/>
        </p:nvSpPr>
        <p:spPr>
          <a:xfrm>
            <a:off x="5572843" y="6058220"/>
            <a:ext cx="1735113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1AE7EA-34F8-4A22-B975-A1C0DD936420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>
            <a:off x="3743908" y="5657550"/>
            <a:ext cx="1828935" cy="5806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57DA28-A252-4CA0-A7D1-3B96E8841864}"/>
              </a:ext>
            </a:extLst>
          </p:cNvPr>
          <p:cNvSpPr/>
          <p:nvPr/>
        </p:nvSpPr>
        <p:spPr>
          <a:xfrm>
            <a:off x="1836043" y="6418260"/>
            <a:ext cx="1943708" cy="165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BBD49-78EB-4882-A043-C54EF9C29B21}"/>
              </a:ext>
            </a:extLst>
          </p:cNvPr>
          <p:cNvCxnSpPr>
            <a:cxnSpLocks/>
            <a:stCxn id="26" idx="0"/>
            <a:endCxn id="24" idx="1"/>
          </p:cNvCxnSpPr>
          <p:nvPr/>
        </p:nvCxnSpPr>
        <p:spPr>
          <a:xfrm flipV="1">
            <a:off x="2807897" y="6238240"/>
            <a:ext cx="2764946" cy="180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E14108-FC88-4913-BEBA-1D1F6C59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74518"/>
            <a:ext cx="7487816" cy="30224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Style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2350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Style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assign the component class properties during  binding.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 us create a property </a:t>
            </a:r>
            <a:r>
              <a:rPr lang="en-US" sz="1600" b="1" dirty="0" err="1">
                <a:solidFill>
                  <a:schemeClr val="tx1"/>
                </a:solidFill>
              </a:rPr>
              <a:t>highlightColor</a:t>
            </a:r>
            <a:r>
              <a:rPr lang="en-US" sz="1600" b="1" dirty="0">
                <a:solidFill>
                  <a:schemeClr val="tx1"/>
                </a:solidFill>
              </a:rPr>
              <a:t> = “orange”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Let bind this hihglightColor property to CSS property [</a:t>
            </a:r>
            <a:r>
              <a:rPr lang="en-US" sz="1600" b="1" dirty="0" err="1">
                <a:solidFill>
                  <a:schemeClr val="tx1"/>
                </a:solidFill>
              </a:rPr>
              <a:t>style.color</a:t>
            </a:r>
            <a:r>
              <a:rPr lang="en-US" sz="1600" b="1" dirty="0">
                <a:solidFill>
                  <a:schemeClr val="tx1"/>
                </a:solidFill>
              </a:rPr>
              <a:t>] to h2 element.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71D22-BE00-4C01-89DC-D0A8342E7228}"/>
              </a:ext>
            </a:extLst>
          </p:cNvPr>
          <p:cNvSpPr/>
          <p:nvPr/>
        </p:nvSpPr>
        <p:spPr>
          <a:xfrm>
            <a:off x="1177430" y="4383148"/>
            <a:ext cx="3672408" cy="2116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7D47A-1AA1-41EC-88D2-660408629653}"/>
              </a:ext>
            </a:extLst>
          </p:cNvPr>
          <p:cNvSpPr/>
          <p:nvPr/>
        </p:nvSpPr>
        <p:spPr>
          <a:xfrm>
            <a:off x="5868144" y="4972190"/>
            <a:ext cx="16707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083C4-D3CC-41D0-AED3-5ABF76C9F2E4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3013634" y="4594789"/>
            <a:ext cx="2854510" cy="5574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C0EFE-47AA-4E75-81E8-B0F11F157424}"/>
              </a:ext>
            </a:extLst>
          </p:cNvPr>
          <p:cNvSpPr/>
          <p:nvPr/>
        </p:nvSpPr>
        <p:spPr>
          <a:xfrm>
            <a:off x="1206005" y="5620384"/>
            <a:ext cx="1943708" cy="165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9289CC-50FD-43B7-9A89-EA3F832D9065}"/>
              </a:ext>
            </a:extLst>
          </p:cNvPr>
          <p:cNvCxnSpPr>
            <a:cxnSpLocks/>
            <a:stCxn id="16" idx="0"/>
            <a:endCxn id="10" idx="1"/>
          </p:cNvCxnSpPr>
          <p:nvPr/>
        </p:nvCxnSpPr>
        <p:spPr>
          <a:xfrm flipV="1">
            <a:off x="2177859" y="5152210"/>
            <a:ext cx="3690285" cy="4681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Style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151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Style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control the CSS property by the public property in the component.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give you a lot of control.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Finally, to apply the multiple style, we need to have ngStyle.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ngStyle is just  like ngClass directive.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CFCE0-811E-4AE2-A636-90874E8F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41" y="2910394"/>
            <a:ext cx="6911752" cy="34459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0B00A3-530C-4E4E-AB95-91D1F92BAE3B}"/>
              </a:ext>
            </a:extLst>
          </p:cNvPr>
          <p:cNvSpPr/>
          <p:nvPr/>
        </p:nvSpPr>
        <p:spPr>
          <a:xfrm>
            <a:off x="1619672" y="4416246"/>
            <a:ext cx="3168352" cy="3229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C578D-311C-4B58-AF62-36CC952107EB}"/>
              </a:ext>
            </a:extLst>
          </p:cNvPr>
          <p:cNvSpPr/>
          <p:nvPr/>
        </p:nvSpPr>
        <p:spPr>
          <a:xfrm>
            <a:off x="5880695" y="5337315"/>
            <a:ext cx="16707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D060F0-1623-4E83-8944-697D7C72A708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3203848" y="4739192"/>
            <a:ext cx="2676847" cy="7781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3EB4B4D-8ABA-4FD4-BED6-5C8469DCDBB6}"/>
              </a:ext>
            </a:extLst>
          </p:cNvPr>
          <p:cNvSpPr/>
          <p:nvPr/>
        </p:nvSpPr>
        <p:spPr>
          <a:xfrm>
            <a:off x="1547663" y="5733256"/>
            <a:ext cx="1728193" cy="6230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E7812E-1536-45F8-82A2-B56073CB0F72}"/>
              </a:ext>
            </a:extLst>
          </p:cNvPr>
          <p:cNvCxnSpPr>
            <a:cxnSpLocks/>
            <a:stCxn id="19" idx="0"/>
            <a:endCxn id="15" idx="1"/>
          </p:cNvCxnSpPr>
          <p:nvPr/>
        </p:nvCxnSpPr>
        <p:spPr>
          <a:xfrm flipV="1">
            <a:off x="2411760" y="5517335"/>
            <a:ext cx="3468935" cy="2159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8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Style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866" y="1268760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Style 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ngStyle gives you multiple styles with both blue and italic styling.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is the style binding in Angular.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3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309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8 Style Binding</vt:lpstr>
      <vt:lpstr>8 Style Binding</vt:lpstr>
      <vt:lpstr>8 Style Binding</vt:lpstr>
      <vt:lpstr>8 Style Binding</vt:lpstr>
      <vt:lpstr>8 Style Binding</vt:lpstr>
      <vt:lpstr>8 Style Binding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574</cp:revision>
  <dcterms:created xsi:type="dcterms:W3CDTF">2018-09-28T16:40:41Z</dcterms:created>
  <dcterms:modified xsi:type="dcterms:W3CDTF">2019-02-25T21:31:58Z</dcterms:modified>
</cp:coreProperties>
</file>