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1" r:id="rId5"/>
    <p:sldId id="266" r:id="rId6"/>
    <p:sldId id="265" r:id="rId7"/>
    <p:sldId id="267" r:id="rId8"/>
    <p:sldId id="268" r:id="rId9"/>
    <p:sldId id="269" r:id="rId10"/>
    <p:sldId id="27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Event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7920880" cy="2273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By using the $event, you can get all the event property of the DOM event.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Finally, sometimes when you work with event binding. A separate event handler may not be necessary, for example, the method body is very small.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you can have template statement right in the HTML itself.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add a new button, this time, instead of assigning an event handler, we add a template statement.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did not assign a handler, instead, we use the code in the </a:t>
            </a:r>
            <a:r>
              <a:rPr lang="en-US" sz="1600" b="1">
                <a:solidFill>
                  <a:schemeClr val="tx1"/>
                </a:solidFill>
              </a:rPr>
              <a:t>HTML element.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E4B13-3D89-4F02-AA6A-4100DABB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910209"/>
            <a:ext cx="7643952" cy="201623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87123-0AB9-4FB7-B38D-55A5F60D00DA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flipH="1" flipV="1">
            <a:off x="2961518" y="5521393"/>
            <a:ext cx="4092209" cy="373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163774-4169-4396-AF10-E552AE09D417}"/>
              </a:ext>
            </a:extLst>
          </p:cNvPr>
          <p:cNvSpPr/>
          <p:nvPr/>
        </p:nvSpPr>
        <p:spPr>
          <a:xfrm>
            <a:off x="6785830" y="5647861"/>
            <a:ext cx="535794" cy="247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9DC3F-AA16-4D17-BB61-7C55930532C2}"/>
              </a:ext>
            </a:extLst>
          </p:cNvPr>
          <p:cNvSpPr/>
          <p:nvPr/>
        </p:nvSpPr>
        <p:spPr>
          <a:xfrm>
            <a:off x="2143124" y="5281895"/>
            <a:ext cx="1636788" cy="239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91F1B6-FF42-475C-AB44-BBD2FE44C019}"/>
              </a:ext>
            </a:extLst>
          </p:cNvPr>
          <p:cNvSpPr/>
          <p:nvPr/>
        </p:nvSpPr>
        <p:spPr>
          <a:xfrm>
            <a:off x="7341342" y="5647860"/>
            <a:ext cx="792088" cy="247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F1D3F-8EF1-45AC-81E0-3B04B9F0091B}"/>
              </a:ext>
            </a:extLst>
          </p:cNvPr>
          <p:cNvSpPr/>
          <p:nvPr/>
        </p:nvSpPr>
        <p:spPr>
          <a:xfrm>
            <a:off x="4788024" y="5264071"/>
            <a:ext cx="988716" cy="239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A4A146-5FCF-4403-A05B-2E827692689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779912" y="5383822"/>
            <a:ext cx="1008112" cy="178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269E35-F66A-4C0B-A1AC-6D6195E90488}"/>
              </a:ext>
            </a:extLst>
          </p:cNvPr>
          <p:cNvCxnSpPr>
            <a:cxnSpLocks/>
            <a:stCxn id="34" idx="3"/>
            <a:endCxn id="23" idx="0"/>
          </p:cNvCxnSpPr>
          <p:nvPr/>
        </p:nvCxnSpPr>
        <p:spPr>
          <a:xfrm>
            <a:off x="5776740" y="5383820"/>
            <a:ext cx="1960646" cy="264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2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6512-A617-46C4-A240-BA3E0C95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212976"/>
            <a:ext cx="4191000" cy="3286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296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 far, we have looked at data binding where the data flow from the component class to the component template.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Any update to the class property. The view got updated as well.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7D47A-1AA1-41EC-88D2-660408629653}"/>
              </a:ext>
            </a:extLst>
          </p:cNvPr>
          <p:cNvSpPr/>
          <p:nvPr/>
        </p:nvSpPr>
        <p:spPr>
          <a:xfrm>
            <a:off x="3052564" y="5013176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083C4-D3CC-41D0-AED3-5ABF76C9F2E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556620" y="2564906"/>
            <a:ext cx="1087388" cy="2448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67C7BE-7C7C-46C0-AE48-A18460D6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47" y="3169269"/>
            <a:ext cx="577215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Sometimes, user mouse event or keyboard event. We need the data flow in the other direction as well. That is from template to the class.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7D47A-1AA1-41EC-88D2-660408629653}"/>
              </a:ext>
            </a:extLst>
          </p:cNvPr>
          <p:cNvSpPr/>
          <p:nvPr/>
        </p:nvSpPr>
        <p:spPr>
          <a:xfrm>
            <a:off x="6372200" y="4869160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083C4-D3CC-41D0-AED3-5ABF76C9F2E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644008" y="2204864"/>
            <a:ext cx="2232248" cy="2664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6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490E89-1FAA-449F-BF21-787BFCB8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352066"/>
            <a:ext cx="4329658" cy="37842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74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understand with code. The () is used for Event binding from template to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&lt;button (click)=“</a:t>
            </a:r>
            <a:r>
              <a:rPr lang="en-US" sz="1600" b="1" dirty="0" err="1">
                <a:solidFill>
                  <a:schemeClr val="tx1"/>
                </a:solidFill>
              </a:rPr>
              <a:t>onClick</a:t>
            </a:r>
            <a:r>
              <a:rPr lang="en-US" sz="1600" b="1" dirty="0">
                <a:solidFill>
                  <a:schemeClr val="tx1"/>
                </a:solidFill>
              </a:rPr>
              <a:t>()”&gt;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7D47A-1AA1-41EC-88D2-660408629653}"/>
              </a:ext>
            </a:extLst>
          </p:cNvPr>
          <p:cNvSpPr/>
          <p:nvPr/>
        </p:nvSpPr>
        <p:spPr>
          <a:xfrm>
            <a:off x="3798230" y="3639625"/>
            <a:ext cx="1205817" cy="244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083C4-D3CC-41D0-AED3-5ABF76C9F2E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4401139" y="2243136"/>
            <a:ext cx="242869" cy="13964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0820C-65AF-4348-953F-A95C760FD600}"/>
              </a:ext>
            </a:extLst>
          </p:cNvPr>
          <p:cNvSpPr/>
          <p:nvPr/>
        </p:nvSpPr>
        <p:spPr>
          <a:xfrm>
            <a:off x="3131840" y="5661247"/>
            <a:ext cx="924167" cy="437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D2F583-7796-4707-8587-6C5EB1C133B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3593924" y="3884313"/>
            <a:ext cx="807215" cy="1776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5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5E82D-A122-4F79-A19A-A1310E36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18028"/>
            <a:ext cx="6288360" cy="33093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520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say we have text button “greet”. After we click, we want to see “Welcome to Angular”.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need a click event for this button. Here is the syntax.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Within the  open bracket, put the (click) and event handler.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binding the click event to the display of “Welcome to Angular”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7D47A-1AA1-41EC-88D2-660408629653}"/>
              </a:ext>
            </a:extLst>
          </p:cNvPr>
          <p:cNvSpPr/>
          <p:nvPr/>
        </p:nvSpPr>
        <p:spPr>
          <a:xfrm>
            <a:off x="4283968" y="4355676"/>
            <a:ext cx="504056" cy="264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0EF7F-4832-4302-A675-FFED7FCECAA6}"/>
              </a:ext>
            </a:extLst>
          </p:cNvPr>
          <p:cNvSpPr/>
          <p:nvPr/>
        </p:nvSpPr>
        <p:spPr>
          <a:xfrm>
            <a:off x="2699792" y="4223417"/>
            <a:ext cx="648072" cy="264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82E10-F15C-4810-B1A4-F765265E6842}"/>
              </a:ext>
            </a:extLst>
          </p:cNvPr>
          <p:cNvSpPr/>
          <p:nvPr/>
        </p:nvSpPr>
        <p:spPr>
          <a:xfrm>
            <a:off x="1835696" y="5700317"/>
            <a:ext cx="1944216" cy="509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EAF25-2E09-440C-8E45-A1B1C3B2FEAE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3347864" y="4355676"/>
            <a:ext cx="936104" cy="1322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0C600-349B-4701-94D9-B26B5303177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771800" y="4487935"/>
            <a:ext cx="252028" cy="1212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297B2E-AF68-4C2C-A683-AD0AFE02B6B0}"/>
              </a:ext>
            </a:extLst>
          </p:cNvPr>
          <p:cNvSpPr/>
          <p:nvPr/>
        </p:nvSpPr>
        <p:spPr>
          <a:xfrm>
            <a:off x="6516218" y="4101108"/>
            <a:ext cx="1008110" cy="386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1AEE77-B074-41E3-AC02-9094B968C64F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3779912" y="4294522"/>
            <a:ext cx="2736306" cy="1660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8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171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Next, it is possible to set the property values on the mouse click.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going to add a new property.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{{ greeting }} is displayed because of the interpolation.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D220FA-CE03-463F-ABEA-2A3A561A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94" y="2588286"/>
            <a:ext cx="4591904" cy="36584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48A79C5-2D03-45A9-84E5-9E1A7F69C278}"/>
              </a:ext>
            </a:extLst>
          </p:cNvPr>
          <p:cNvSpPr/>
          <p:nvPr/>
        </p:nvSpPr>
        <p:spPr>
          <a:xfrm>
            <a:off x="5122900" y="3846894"/>
            <a:ext cx="504056" cy="264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27318-6561-46FC-91DB-6003844E1887}"/>
              </a:ext>
            </a:extLst>
          </p:cNvPr>
          <p:cNvSpPr/>
          <p:nvPr/>
        </p:nvSpPr>
        <p:spPr>
          <a:xfrm>
            <a:off x="2590800" y="3547610"/>
            <a:ext cx="1981199" cy="240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EC72A5-1FE3-461E-ADF1-A9F444BB4B3D}"/>
              </a:ext>
            </a:extLst>
          </p:cNvPr>
          <p:cNvSpPr/>
          <p:nvPr/>
        </p:nvSpPr>
        <p:spPr>
          <a:xfrm>
            <a:off x="2397586" y="5183789"/>
            <a:ext cx="2367626" cy="509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B8B2A-DDE3-4E5C-9BBD-06CF0213E3A0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 flipV="1">
            <a:off x="4571999" y="3667960"/>
            <a:ext cx="550901" cy="3111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F1874-F034-46D3-9CB6-DFF02CBDE17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3581399" y="3788310"/>
            <a:ext cx="1" cy="1395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CDF5CA9-A4FF-4FFB-AEAA-20A467F869D7}"/>
              </a:ext>
            </a:extLst>
          </p:cNvPr>
          <p:cNvSpPr/>
          <p:nvPr/>
        </p:nvSpPr>
        <p:spPr>
          <a:xfrm>
            <a:off x="5626956" y="3846894"/>
            <a:ext cx="1008110" cy="386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AC98F-7C17-4F34-98E5-BD37DDA56A97}"/>
              </a:ext>
            </a:extLst>
          </p:cNvPr>
          <p:cNvCxnSpPr>
            <a:cxnSpLocks/>
            <a:stCxn id="28" idx="0"/>
            <a:endCxn id="43" idx="2"/>
          </p:cNvCxnSpPr>
          <p:nvPr/>
        </p:nvCxnSpPr>
        <p:spPr>
          <a:xfrm flipH="1" flipV="1">
            <a:off x="2956695" y="3956065"/>
            <a:ext cx="624704" cy="12277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62F2D8F-7A88-489A-BCAC-5DB8FC3E3DD8}"/>
              </a:ext>
            </a:extLst>
          </p:cNvPr>
          <p:cNvSpPr/>
          <p:nvPr/>
        </p:nvSpPr>
        <p:spPr>
          <a:xfrm>
            <a:off x="2526806" y="3789040"/>
            <a:ext cx="859777" cy="167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A9BFEA-5CF4-410C-A4F0-ED63CCB5CA07}"/>
              </a:ext>
            </a:extLst>
          </p:cNvPr>
          <p:cNvCxnSpPr>
            <a:cxnSpLocks/>
            <a:stCxn id="43" idx="3"/>
            <a:endCxn id="31" idx="1"/>
          </p:cNvCxnSpPr>
          <p:nvPr/>
        </p:nvCxnSpPr>
        <p:spPr>
          <a:xfrm>
            <a:off x="3386583" y="3872553"/>
            <a:ext cx="2240373" cy="1677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8EA0E7-2D51-4982-80F1-B28712F1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3117060"/>
            <a:ext cx="7740352" cy="33325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14778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Sometimes, we wan to see the event itself in the event handler. The event is $event and this is special variable for Angular. The $event gives you all the information about the DOM event that was raised.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now we are passing the parameter to the </a:t>
            </a:r>
            <a:r>
              <a:rPr lang="en-US" sz="1600" b="1" dirty="0" err="1">
                <a:solidFill>
                  <a:schemeClr val="tx1"/>
                </a:solidFill>
              </a:rPr>
              <a:t>onClick</a:t>
            </a:r>
            <a:r>
              <a:rPr lang="en-US" sz="1600" b="1" dirty="0">
                <a:solidFill>
                  <a:schemeClr val="tx1"/>
                </a:solidFill>
              </a:rPr>
              <a:t>() method.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8A79C5-2D03-45A9-84E5-9E1A7F69C278}"/>
              </a:ext>
            </a:extLst>
          </p:cNvPr>
          <p:cNvSpPr/>
          <p:nvPr/>
        </p:nvSpPr>
        <p:spPr>
          <a:xfrm>
            <a:off x="3791583" y="4441741"/>
            <a:ext cx="504056" cy="264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27318-6561-46FC-91DB-6003844E1887}"/>
              </a:ext>
            </a:extLst>
          </p:cNvPr>
          <p:cNvSpPr/>
          <p:nvPr/>
        </p:nvSpPr>
        <p:spPr>
          <a:xfrm>
            <a:off x="2029708" y="4136586"/>
            <a:ext cx="648072" cy="264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EC72A5-1FE3-461E-ADF1-A9F444BB4B3D}"/>
              </a:ext>
            </a:extLst>
          </p:cNvPr>
          <p:cNvSpPr/>
          <p:nvPr/>
        </p:nvSpPr>
        <p:spPr>
          <a:xfrm>
            <a:off x="1169931" y="6028090"/>
            <a:ext cx="1961909" cy="1610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B8B2A-DDE3-4E5C-9BBD-06CF0213E3A0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 flipV="1">
            <a:off x="2677780" y="4268845"/>
            <a:ext cx="1113803" cy="305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F1874-F034-46D3-9CB6-DFF02CBDE17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150886" y="4401104"/>
            <a:ext cx="202858" cy="1626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AC98F-7C17-4F34-98E5-BD37DDA56A97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3131840" y="5369396"/>
            <a:ext cx="3190366" cy="7391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0C08E09-3D82-4474-B6FC-EE15B5B898F1}"/>
              </a:ext>
            </a:extLst>
          </p:cNvPr>
          <p:cNvSpPr/>
          <p:nvPr/>
        </p:nvSpPr>
        <p:spPr>
          <a:xfrm>
            <a:off x="6322206" y="4289163"/>
            <a:ext cx="2119970" cy="21604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079661-C488-4267-BC67-56F7D106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22" y="1232960"/>
            <a:ext cx="5351556" cy="5123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2592288" cy="30243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Click is the mouse event, you expand the </a:t>
            </a:r>
            <a:r>
              <a:rPr lang="en-US" sz="1600" b="1" dirty="0" err="1">
                <a:solidFill>
                  <a:schemeClr val="tx1"/>
                </a:solidFill>
              </a:rPr>
              <a:t>MosueEvent</a:t>
            </a:r>
            <a:r>
              <a:rPr lang="en-US" sz="1600" b="1" dirty="0">
                <a:solidFill>
                  <a:schemeClr val="tx1"/>
                </a:solidFill>
              </a:rPr>
              <a:t> on console, you can see all the information in the event that was captured, the x and y coordinate, the target, the type of event, for example, the click event and so 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AC98F-7C17-4F34-98E5-BD37DDA56A97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3059832" y="2780925"/>
            <a:ext cx="792088" cy="3047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0C08E09-3D82-4474-B6FC-EE15B5B898F1}"/>
              </a:ext>
            </a:extLst>
          </p:cNvPr>
          <p:cNvSpPr/>
          <p:nvPr/>
        </p:nvSpPr>
        <p:spPr>
          <a:xfrm>
            <a:off x="3851920" y="5301208"/>
            <a:ext cx="2119970" cy="1055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B9B40A-98DE-42E4-9221-8816BD23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349902"/>
            <a:ext cx="5481042" cy="40064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6840760" cy="828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You can use any of this in your application, for example, you can set the greeting to be the event type.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AC98F-7C17-4F34-98E5-BD37DDA56A97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2843808" y="4149080"/>
            <a:ext cx="2612423" cy="1728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0C08E09-3D82-4474-B6FC-EE15B5B898F1}"/>
              </a:ext>
            </a:extLst>
          </p:cNvPr>
          <p:cNvSpPr/>
          <p:nvPr/>
        </p:nvSpPr>
        <p:spPr>
          <a:xfrm>
            <a:off x="5188334" y="3901727"/>
            <a:ext cx="535794" cy="247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D635AD-BCE4-4A3D-A27A-77D5F2B52022}"/>
              </a:ext>
            </a:extLst>
          </p:cNvPr>
          <p:cNvSpPr/>
          <p:nvPr/>
        </p:nvSpPr>
        <p:spPr>
          <a:xfrm>
            <a:off x="1979712" y="5877272"/>
            <a:ext cx="1728192" cy="239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B9754-7117-4484-93F6-52CC361A5168}"/>
              </a:ext>
            </a:extLst>
          </p:cNvPr>
          <p:cNvSpPr/>
          <p:nvPr/>
        </p:nvSpPr>
        <p:spPr>
          <a:xfrm>
            <a:off x="1998018" y="3662229"/>
            <a:ext cx="1061804" cy="239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747710-9C13-460C-B08F-B61919157969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28920" y="3901727"/>
            <a:ext cx="314888" cy="19755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5C046FC-36BD-4B30-99AB-14E535C8698D}"/>
              </a:ext>
            </a:extLst>
          </p:cNvPr>
          <p:cNvSpPr/>
          <p:nvPr/>
        </p:nvSpPr>
        <p:spPr>
          <a:xfrm>
            <a:off x="5724128" y="3879154"/>
            <a:ext cx="535794" cy="247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528846-D369-4615-8144-83B8D719934A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3059822" y="3781978"/>
            <a:ext cx="2664306" cy="22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9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686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Event Binding</vt:lpstr>
      <vt:lpstr>9 Event Binding</vt:lpstr>
      <vt:lpstr>9 Event Binding</vt:lpstr>
      <vt:lpstr>9 Event Binding</vt:lpstr>
      <vt:lpstr>9 Event Binding</vt:lpstr>
      <vt:lpstr>9 Event Binding</vt:lpstr>
      <vt:lpstr>9 Event Binding</vt:lpstr>
      <vt:lpstr>9 Event Binding</vt:lpstr>
      <vt:lpstr>9 Event Binding</vt:lpstr>
      <vt:lpstr>9 Event Binding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624</cp:revision>
  <dcterms:created xsi:type="dcterms:W3CDTF">2018-09-28T16:40:41Z</dcterms:created>
  <dcterms:modified xsi:type="dcterms:W3CDTF">2019-05-02T17:08:33Z</dcterms:modified>
</cp:coreProperties>
</file>