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3" r:id="rId3"/>
    <p:sldId id="264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94" d="100"/>
          <a:sy n="94" d="100"/>
        </p:scale>
        <p:origin x="122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2019/5/1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2019/5/1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2019/5/1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2019/5/1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2019/5/1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2019/5/1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2019/5/1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 Get Started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Get Started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93610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Get Started.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This document discusses the complete code development of Angular from the very beginning to the end.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b="1" i="1" dirty="0"/>
              <a:t>https://www.youtube.com/watch?v=0eWrpsCLMJQ&amp;list=PLC3y8-rFHvwhBRAgFinJR8KHIrCdTkZcZ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DD6DD65-5A86-408B-9F32-EA695C662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499828"/>
            <a:ext cx="2419350" cy="13906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F57061-2FFD-4FD0-9A3C-FA62C830F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872" y="2506540"/>
            <a:ext cx="4724400" cy="22002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Get Started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80020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Install node JS.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&gt; </a:t>
            </a:r>
            <a:r>
              <a:rPr lang="en-US" sz="1600" dirty="0" err="1">
                <a:solidFill>
                  <a:schemeClr val="tx1"/>
                </a:solidFill>
              </a:rPr>
              <a:t>npm</a:t>
            </a:r>
            <a:r>
              <a:rPr lang="en-US" sz="1600" dirty="0">
                <a:solidFill>
                  <a:schemeClr val="tx1"/>
                </a:solidFill>
              </a:rPr>
              <a:t> install –g @a gular/cli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&gt; ng --version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&gt; ng new my-app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&gt; cd my-app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&gt; ng serve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b="1" i="1" dirty="0"/>
              <a:t>https://www.youtube.com/watch?v=0eWrpsCLMJQ&amp;list=PLC3y8-rFHvwhBRAgFinJR8KHIrCdTkZcZ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BDF42E-5481-435C-B7F1-52AFC2617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3186164"/>
            <a:ext cx="6336704" cy="291221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798576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2019/5/1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106</Words>
  <Application>Microsoft Office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 佈景主題</vt:lpstr>
      <vt:lpstr>2 Get Started</vt:lpstr>
      <vt:lpstr>2 Get Started</vt:lpstr>
      <vt:lpstr>2 Get Started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275</cp:revision>
  <dcterms:created xsi:type="dcterms:W3CDTF">2018-09-28T16:40:41Z</dcterms:created>
  <dcterms:modified xsi:type="dcterms:W3CDTF">2019-05-01T16:38:23Z</dcterms:modified>
</cp:coreProperties>
</file>