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7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4" d="100"/>
          <a:sy n="9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angularjs.org/guide/express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Interpolation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3E658C-CC83-41BF-8A25-9B15B2E3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49405"/>
            <a:ext cx="3849571" cy="24337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8641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cannot user assignment in {{}}: will get an error.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cannot access the global variables, such as, window screen and so on. For example, </a:t>
            </a:r>
            <a:r>
              <a:rPr lang="en-US" sz="1600" b="1" dirty="0" err="1">
                <a:solidFill>
                  <a:schemeClr val="tx1"/>
                </a:solidFill>
              </a:rPr>
              <a:t>window.location.href</a:t>
            </a:r>
            <a:r>
              <a:rPr lang="en-US" sz="1600" b="1" dirty="0">
                <a:solidFill>
                  <a:schemeClr val="tx1"/>
                </a:solidFill>
              </a:rPr>
              <a:t> will get an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17057-3D6B-4BC8-8871-5D49CA0CF538}"/>
              </a:ext>
            </a:extLst>
          </p:cNvPr>
          <p:cNvSpPr/>
          <p:nvPr/>
        </p:nvSpPr>
        <p:spPr>
          <a:xfrm>
            <a:off x="1115616" y="5310994"/>
            <a:ext cx="1728192" cy="193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B3128-1075-4FE9-B969-705BAA535921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1979712" y="5504099"/>
            <a:ext cx="340609" cy="3253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5325EC-6868-401E-920B-42FDF0FADC9B}"/>
              </a:ext>
            </a:extLst>
          </p:cNvPr>
          <p:cNvSpPr/>
          <p:nvPr/>
        </p:nvSpPr>
        <p:spPr>
          <a:xfrm>
            <a:off x="450474" y="5829479"/>
            <a:ext cx="3739694" cy="36004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Cannot use assignment in {{}}.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E9E02F-1EAF-431C-95D1-37A53ED44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47" y="3049405"/>
            <a:ext cx="3688490" cy="237637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0D4C9E-D089-46F7-A30C-A42C64F32C16}"/>
              </a:ext>
            </a:extLst>
          </p:cNvPr>
          <p:cNvSpPr/>
          <p:nvPr/>
        </p:nvSpPr>
        <p:spPr>
          <a:xfrm>
            <a:off x="5109202" y="5221956"/>
            <a:ext cx="2127093" cy="1855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8911BB-D3DE-4629-B127-9266220464B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172748" y="5407546"/>
            <a:ext cx="127444" cy="3726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6F146D5-50C0-4B68-96D8-E2941145FFBF}"/>
              </a:ext>
            </a:extLst>
          </p:cNvPr>
          <p:cNvSpPr/>
          <p:nvPr/>
        </p:nvSpPr>
        <p:spPr>
          <a:xfrm>
            <a:off x="4430345" y="5780206"/>
            <a:ext cx="3739694" cy="36004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Cannot </a:t>
            </a:r>
            <a:r>
              <a:rPr lang="en-US" dirty="0" err="1">
                <a:solidFill>
                  <a:schemeClr val="tx1"/>
                </a:solidFill>
              </a:rPr>
              <a:t>window.location.href</a:t>
            </a:r>
            <a:r>
              <a:rPr lang="en-US" dirty="0">
                <a:solidFill>
                  <a:schemeClr val="tx1"/>
                </a:solidFill>
              </a:rPr>
              <a:t> in {{}}.</a:t>
            </a:r>
          </a:p>
        </p:txBody>
      </p:sp>
    </p:spTree>
    <p:extLst>
      <p:ext uri="{BB962C8B-B14F-4D97-AF65-F5344CB8AC3E}">
        <p14:creationId xmlns:p14="http://schemas.microsoft.com/office/powerpoint/2010/main" val="378119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F08172-72E5-49D9-AE2B-E9CC2333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72" y="2449263"/>
            <a:ext cx="3784271" cy="3649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B0B7CF-8BA5-4487-99AB-DCBE1475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00" y="2102602"/>
            <a:ext cx="3367935" cy="38078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7805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Interpolation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If you want </a:t>
            </a:r>
            <a:r>
              <a:rPr lang="en-US" sz="1600" b="1" dirty="0" err="1">
                <a:solidFill>
                  <a:schemeClr val="tx1"/>
                </a:solidFill>
              </a:rPr>
              <a:t>window.location.href</a:t>
            </a:r>
            <a:r>
              <a:rPr lang="en-US" sz="1600" b="1" dirty="0">
                <a:solidFill>
                  <a:schemeClr val="tx1"/>
                </a:solidFill>
              </a:rPr>
              <a:t>, you can assign to the class JavaScript property and display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17057-3D6B-4BC8-8871-5D49CA0CF538}"/>
              </a:ext>
            </a:extLst>
          </p:cNvPr>
          <p:cNvSpPr/>
          <p:nvPr/>
        </p:nvSpPr>
        <p:spPr>
          <a:xfrm>
            <a:off x="982744" y="5543009"/>
            <a:ext cx="2413248" cy="193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B3128-1075-4FE9-B969-705BAA535921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3395992" y="5639562"/>
            <a:ext cx="1267018" cy="1348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5325EC-6868-401E-920B-42FDF0FADC9B}"/>
              </a:ext>
            </a:extLst>
          </p:cNvPr>
          <p:cNvSpPr/>
          <p:nvPr/>
        </p:nvSpPr>
        <p:spPr>
          <a:xfrm>
            <a:off x="4663010" y="6007046"/>
            <a:ext cx="3367935" cy="52037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Assign to JavaScript property and display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0D4C9E-D089-46F7-A30C-A42C64F32C16}"/>
              </a:ext>
            </a:extLst>
          </p:cNvPr>
          <p:cNvSpPr/>
          <p:nvPr/>
        </p:nvSpPr>
        <p:spPr>
          <a:xfrm>
            <a:off x="4663010" y="5638359"/>
            <a:ext cx="2579678" cy="2721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98D1E9-5D94-45F6-8446-2A0D315E7872}"/>
              </a:ext>
            </a:extLst>
          </p:cNvPr>
          <p:cNvSpPr/>
          <p:nvPr/>
        </p:nvSpPr>
        <p:spPr>
          <a:xfrm>
            <a:off x="982744" y="4470469"/>
            <a:ext cx="2413248" cy="193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18E20C-7A92-416E-A53D-EFB4CB5396B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95992" y="4567022"/>
            <a:ext cx="1267018" cy="12074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9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5622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Interpolation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</a:rPr>
              <a:t>I</a:t>
            </a:r>
            <a:r>
              <a:rPr lang="en-US" altLang="en-US" sz="1600" b="1" dirty="0">
                <a:solidFill>
                  <a:srgbClr val="333333"/>
                </a:solidFill>
              </a:rPr>
              <a:t>nterpolation markup with embedded </a:t>
            </a:r>
            <a:r>
              <a:rPr lang="en-US" altLang="en-US" sz="1600" b="1" dirty="0">
                <a:solidFill>
                  <a:srgbClr val="428BCA"/>
                </a:solidFill>
                <a:hlinkClick r:id="rId2"/>
              </a:rPr>
              <a:t>expressions</a:t>
            </a:r>
            <a:r>
              <a:rPr lang="en-US" altLang="en-US" sz="1600" b="1" dirty="0">
                <a:solidFill>
                  <a:srgbClr val="333333"/>
                </a:solidFill>
              </a:rPr>
              <a:t> used by Angular to provide data-binding to text nodes and attribute values.</a:t>
            </a:r>
            <a:endParaRPr lang="en-US" altLang="en-US" sz="16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rgbClr val="333333"/>
                </a:solidFill>
              </a:rPr>
              <a:t>An example of interpolation is shown below:</a:t>
            </a:r>
            <a:endParaRPr lang="en-US" altLang="en-US" sz="1600" b="1" dirty="0">
              <a:solidFill>
                <a:srgbClr val="000080"/>
              </a:solidFill>
            </a:endParaRP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rgbClr val="000080"/>
                </a:solidFill>
              </a:rPr>
              <a:t>&lt;a</a:t>
            </a:r>
            <a:r>
              <a:rPr lang="en-US" altLang="en-US" sz="1600" b="1" dirty="0">
                <a:solidFill>
                  <a:srgbClr val="333333"/>
                </a:solidFill>
              </a:rPr>
              <a:t> </a:t>
            </a:r>
            <a:r>
              <a:rPr lang="en-US" altLang="en-US" sz="1600" b="1" dirty="0">
                <a:solidFill>
                  <a:srgbClr val="008080"/>
                </a:solidFill>
              </a:rPr>
              <a:t>ng-</a:t>
            </a:r>
            <a:r>
              <a:rPr lang="en-US" altLang="en-US" sz="1600" b="1" dirty="0" err="1">
                <a:solidFill>
                  <a:srgbClr val="008080"/>
                </a:solidFill>
              </a:rPr>
              <a:t>href</a:t>
            </a:r>
            <a:r>
              <a:rPr lang="en-US" altLang="en-US" sz="1600" b="1" dirty="0">
                <a:solidFill>
                  <a:srgbClr val="333333"/>
                </a:solidFill>
              </a:rPr>
              <a:t>=</a:t>
            </a:r>
            <a:r>
              <a:rPr lang="en-US" altLang="en-US" sz="1600" b="1" dirty="0">
                <a:solidFill>
                  <a:srgbClr val="DD1144"/>
                </a:solidFill>
              </a:rPr>
              <a:t>"</a:t>
            </a:r>
            <a:r>
              <a:rPr lang="en-US" altLang="en-US" sz="1600" b="1" dirty="0" err="1">
                <a:solidFill>
                  <a:srgbClr val="DD1144"/>
                </a:solidFill>
              </a:rPr>
              <a:t>img</a:t>
            </a:r>
            <a:r>
              <a:rPr lang="en-US" altLang="en-US" sz="1600" b="1" dirty="0">
                <a:solidFill>
                  <a:srgbClr val="DD1144"/>
                </a:solidFill>
              </a:rPr>
              <a:t>/{{username}}.jpg"</a:t>
            </a:r>
            <a:r>
              <a:rPr lang="en-US" altLang="en-US" sz="1600" b="1" dirty="0">
                <a:solidFill>
                  <a:srgbClr val="000080"/>
                </a:solidFill>
              </a:rPr>
              <a:t>&gt;</a:t>
            </a:r>
            <a:r>
              <a:rPr lang="en-US" altLang="en-US" sz="1600" b="1" dirty="0">
                <a:solidFill>
                  <a:srgbClr val="333333"/>
                </a:solidFill>
              </a:rPr>
              <a:t>Hello {{username}}!</a:t>
            </a:r>
            <a:r>
              <a:rPr lang="en-US" altLang="en-US" sz="1600" b="1" dirty="0">
                <a:solidFill>
                  <a:srgbClr val="000080"/>
                </a:solidFill>
              </a:rPr>
              <a:t>&lt;/a&gt;</a:t>
            </a:r>
            <a:r>
              <a:rPr lang="en-US" altLang="en-US" sz="1600" b="1" dirty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E7A3B-397C-4692-9DA2-3D735C44D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212976"/>
            <a:ext cx="5710398" cy="266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1521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generate a test component and use test component to test interpolation/data binding by  double curly bracket, {{ }}.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Generate a Test component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ng g c test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89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93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How to display text to the browser in the </a:t>
            </a:r>
            <a:r>
              <a:rPr lang="en-US" sz="1600" b="1" dirty="0" err="1">
                <a:solidFill>
                  <a:schemeClr val="tx1"/>
                </a:solidFill>
              </a:rPr>
              <a:t>test.component.ts</a:t>
            </a:r>
            <a:r>
              <a:rPr lang="en-US" sz="1600" b="1" dirty="0">
                <a:solidFill>
                  <a:schemeClr val="tx1"/>
                </a:solidFill>
              </a:rPr>
              <a:t>? Use interpolation by template or </a:t>
            </a:r>
            <a:r>
              <a:rPr lang="en-US" sz="1600" b="1" dirty="0" err="1">
                <a:solidFill>
                  <a:schemeClr val="tx1"/>
                </a:solidFill>
              </a:rPr>
              <a:t>tmeplateUrl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template: `&lt;h2&gt; Welcome Peter &lt;/h2&gt;`,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0344A-139E-4272-AD38-1BD62168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53103"/>
            <a:ext cx="4374088" cy="14359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0CA277-F16E-46EC-92DA-2713F027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0" y="3869490"/>
            <a:ext cx="4402532" cy="21490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28C8B-ACB8-4117-8E11-33A06DFC0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53104"/>
            <a:ext cx="3908059" cy="20861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F7D3F4-5F5B-494A-AB51-C360A5B60903}"/>
              </a:ext>
            </a:extLst>
          </p:cNvPr>
          <p:cNvSpPr/>
          <p:nvPr/>
        </p:nvSpPr>
        <p:spPr>
          <a:xfrm>
            <a:off x="2870097" y="4581129"/>
            <a:ext cx="1125839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17057-3D6B-4BC8-8871-5D49CA0CF538}"/>
              </a:ext>
            </a:extLst>
          </p:cNvPr>
          <p:cNvSpPr/>
          <p:nvPr/>
        </p:nvSpPr>
        <p:spPr>
          <a:xfrm>
            <a:off x="932346" y="3365434"/>
            <a:ext cx="1407406" cy="2795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AA6D1-E235-4426-BCBF-9A1B9420D03F}"/>
              </a:ext>
            </a:extLst>
          </p:cNvPr>
          <p:cNvSpPr/>
          <p:nvPr/>
        </p:nvSpPr>
        <p:spPr>
          <a:xfrm>
            <a:off x="4965586" y="4105895"/>
            <a:ext cx="1622638" cy="333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B3128-1075-4FE9-B969-705BAA53592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339752" y="3505229"/>
            <a:ext cx="2625834" cy="7673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303A6A-0D6D-4026-B126-29D4FE309805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995936" y="4272559"/>
            <a:ext cx="969650" cy="560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7BE1144-212D-4805-8074-BD88903B1DDE}"/>
              </a:ext>
            </a:extLst>
          </p:cNvPr>
          <p:cNvSpPr/>
          <p:nvPr/>
        </p:nvSpPr>
        <p:spPr>
          <a:xfrm>
            <a:off x="4978270" y="4583547"/>
            <a:ext cx="2448272" cy="56059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We wan to change the Text Dynamically</a:t>
            </a:r>
          </a:p>
        </p:txBody>
      </p:sp>
    </p:spTree>
    <p:extLst>
      <p:ext uri="{BB962C8B-B14F-4D97-AF65-F5344CB8AC3E}">
        <p14:creationId xmlns:p14="http://schemas.microsoft.com/office/powerpoint/2010/main" val="48439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9227A15-9B9C-43A9-B99F-0CAE2E98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486" y="2303803"/>
            <a:ext cx="4086225" cy="21526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DB64C6-878F-4C20-A7EC-E45657A36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36" y="3848844"/>
            <a:ext cx="2866197" cy="259060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7"/>
            <a:ext cx="8496944" cy="888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Dynamic Data Biding with {{}}: If we have public name = ‘Peter Chen’, How to interpret the name in the template?  The answer is to use {{}}.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template: `&lt;h2&gt; Welcome {{ name }} &lt;/h2&gt;`.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0344A-139E-4272-AD38-1BD621689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353103"/>
            <a:ext cx="4374088" cy="14359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F7D3F4-5F5B-494A-AB51-C360A5B60903}"/>
              </a:ext>
            </a:extLst>
          </p:cNvPr>
          <p:cNvSpPr/>
          <p:nvPr/>
        </p:nvSpPr>
        <p:spPr>
          <a:xfrm>
            <a:off x="932346" y="5476787"/>
            <a:ext cx="1335398" cy="252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17057-3D6B-4BC8-8871-5D49CA0CF538}"/>
              </a:ext>
            </a:extLst>
          </p:cNvPr>
          <p:cNvSpPr/>
          <p:nvPr/>
        </p:nvSpPr>
        <p:spPr>
          <a:xfrm>
            <a:off x="932346" y="3365434"/>
            <a:ext cx="1407406" cy="2795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AA6D1-E235-4426-BCBF-9A1B9420D03F}"/>
              </a:ext>
            </a:extLst>
          </p:cNvPr>
          <p:cNvSpPr/>
          <p:nvPr/>
        </p:nvSpPr>
        <p:spPr>
          <a:xfrm>
            <a:off x="5846670" y="4105895"/>
            <a:ext cx="1622638" cy="333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B3128-1075-4FE9-B969-705BAA53592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339752" y="3505229"/>
            <a:ext cx="3506918" cy="7673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303A6A-0D6D-4026-B126-29D4FE309805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2267744" y="4272559"/>
            <a:ext cx="3578926" cy="13302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7BE1144-212D-4805-8074-BD88903B1DDE}"/>
              </a:ext>
            </a:extLst>
          </p:cNvPr>
          <p:cNvSpPr/>
          <p:nvPr/>
        </p:nvSpPr>
        <p:spPr>
          <a:xfrm>
            <a:off x="4978270" y="4583546"/>
            <a:ext cx="3739694" cy="19417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{{ }} are the interpolation in Angular.</a:t>
            </a:r>
          </a:p>
          <a:p>
            <a:r>
              <a:rPr lang="en-US" dirty="0">
                <a:solidFill>
                  <a:schemeClr val="tx1"/>
                </a:solidFill>
              </a:rPr>
              <a:t>We are asking Angular to evaluate the content inside the curly braces and display the value when the component is rendered in the browser.</a:t>
            </a:r>
          </a:p>
        </p:txBody>
      </p:sp>
    </p:spTree>
    <p:extLst>
      <p:ext uri="{BB962C8B-B14F-4D97-AF65-F5344CB8AC3E}">
        <p14:creationId xmlns:p14="http://schemas.microsoft.com/office/powerpoint/2010/main" val="258799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328E65-69C3-4C82-88E7-EA105541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4053"/>
            <a:ext cx="4314825" cy="429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9380D-7C6C-4C09-BB8D-95222B0C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70" y="2458101"/>
            <a:ext cx="2847969" cy="19417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610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How to evaluate the expression {{2 + 2}} in the interpolation and display the browser?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template: `&lt;h2&gt; Welcome {{ name }} &lt;/h2&gt; 2+2: {{ 2 + 2 }}`.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17057-3D6B-4BC8-8871-5D49CA0CF538}"/>
              </a:ext>
            </a:extLst>
          </p:cNvPr>
          <p:cNvSpPr/>
          <p:nvPr/>
        </p:nvSpPr>
        <p:spPr>
          <a:xfrm>
            <a:off x="1286132" y="4159633"/>
            <a:ext cx="1557675" cy="2795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AA6D1-E235-4426-BCBF-9A1B9420D03F}"/>
              </a:ext>
            </a:extLst>
          </p:cNvPr>
          <p:cNvSpPr/>
          <p:nvPr/>
        </p:nvSpPr>
        <p:spPr>
          <a:xfrm>
            <a:off x="5035351" y="4054087"/>
            <a:ext cx="565606" cy="333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B3128-1075-4FE9-B969-705BAA53592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843807" y="4220751"/>
            <a:ext cx="2191544" cy="786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7BE1144-212D-4805-8074-BD88903B1DDE}"/>
              </a:ext>
            </a:extLst>
          </p:cNvPr>
          <p:cNvSpPr/>
          <p:nvPr/>
        </p:nvSpPr>
        <p:spPr>
          <a:xfrm>
            <a:off x="4978270" y="4583547"/>
            <a:ext cx="3739694" cy="78967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Angular evaluate the expression and display the result.</a:t>
            </a:r>
          </a:p>
        </p:txBody>
      </p:sp>
    </p:spTree>
    <p:extLst>
      <p:ext uri="{BB962C8B-B14F-4D97-AF65-F5344CB8AC3E}">
        <p14:creationId xmlns:p14="http://schemas.microsoft.com/office/powerpoint/2010/main" val="299816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6665311-9DC7-4F24-AF2D-22B49203B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76" y="2298923"/>
            <a:ext cx="3859930" cy="3843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721F09-DE72-461A-98EC-6CF8396D7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351" y="2298923"/>
            <a:ext cx="3638550" cy="3019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936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example shows the string concatenation. The string is concatenate and display to the browser as follow: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template: `&lt;h2&gt; {{ “Hello” + name }} &lt;/h2&gt;`,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17057-3D6B-4BC8-8871-5D49CA0CF538}"/>
              </a:ext>
            </a:extLst>
          </p:cNvPr>
          <p:cNvSpPr/>
          <p:nvPr/>
        </p:nvSpPr>
        <p:spPr>
          <a:xfrm>
            <a:off x="1187624" y="3861220"/>
            <a:ext cx="2160240" cy="2878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AA6D1-E235-4426-BCBF-9A1B9420D03F}"/>
              </a:ext>
            </a:extLst>
          </p:cNvPr>
          <p:cNvSpPr/>
          <p:nvPr/>
        </p:nvSpPr>
        <p:spPr>
          <a:xfrm>
            <a:off x="5067102" y="4908149"/>
            <a:ext cx="1881161" cy="333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B3128-1075-4FE9-B969-705BAA53592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347864" y="4005150"/>
            <a:ext cx="1719238" cy="1069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7BE1144-212D-4805-8074-BD88903B1DDE}"/>
              </a:ext>
            </a:extLst>
          </p:cNvPr>
          <p:cNvSpPr/>
          <p:nvPr/>
        </p:nvSpPr>
        <p:spPr>
          <a:xfrm>
            <a:off x="4984779" y="5492219"/>
            <a:ext cx="3739694" cy="36004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We concatenate “Hello” with name.</a:t>
            </a:r>
          </a:p>
        </p:txBody>
      </p:sp>
    </p:spTree>
    <p:extLst>
      <p:ext uri="{BB962C8B-B14F-4D97-AF65-F5344CB8AC3E}">
        <p14:creationId xmlns:p14="http://schemas.microsoft.com/office/powerpoint/2010/main" val="274259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DBB5C9B-7ACC-42CF-BAAA-9D6CC511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79" y="2264853"/>
            <a:ext cx="3385656" cy="322736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51E90-A427-4EC9-9D0F-C14D35F62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41" y="2298923"/>
            <a:ext cx="4239518" cy="41024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6745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example shows the JavaScript interpolation as follow: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template: `&lt;h2&gt; </a:t>
            </a:r>
            <a:r>
              <a:rPr lang="en-US" sz="1600" b="1" dirty="0" err="1">
                <a:solidFill>
                  <a:schemeClr val="tx1"/>
                </a:solidFill>
              </a:rPr>
              <a:t>name.length</a:t>
            </a:r>
            <a:r>
              <a:rPr lang="en-US" sz="1600" b="1" dirty="0">
                <a:solidFill>
                  <a:schemeClr val="tx1"/>
                </a:solidFill>
              </a:rPr>
              <a:t>: {{ </a:t>
            </a:r>
            <a:r>
              <a:rPr lang="en-US" sz="1600" b="1" dirty="0" err="1">
                <a:solidFill>
                  <a:schemeClr val="tx1"/>
                </a:solidFill>
              </a:rPr>
              <a:t>name.length</a:t>
            </a:r>
            <a:r>
              <a:rPr lang="en-US" sz="1600" b="1" dirty="0">
                <a:solidFill>
                  <a:schemeClr val="tx1"/>
                </a:solidFill>
              </a:rPr>
              <a:t> }} &lt;/h2&gt;`,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17057-3D6B-4BC8-8871-5D49CA0CF538}"/>
              </a:ext>
            </a:extLst>
          </p:cNvPr>
          <p:cNvSpPr/>
          <p:nvPr/>
        </p:nvSpPr>
        <p:spPr>
          <a:xfrm>
            <a:off x="1331640" y="4183707"/>
            <a:ext cx="2664296" cy="2534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AA6D1-E235-4426-BCBF-9A1B9420D03F}"/>
              </a:ext>
            </a:extLst>
          </p:cNvPr>
          <p:cNvSpPr/>
          <p:nvPr/>
        </p:nvSpPr>
        <p:spPr>
          <a:xfrm>
            <a:off x="4984779" y="5098901"/>
            <a:ext cx="1881161" cy="333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B3128-1075-4FE9-B969-705BAA53592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95936" y="4310410"/>
            <a:ext cx="988843" cy="9551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5325EC-6868-401E-920B-42FDF0FADC9B}"/>
              </a:ext>
            </a:extLst>
          </p:cNvPr>
          <p:cNvSpPr/>
          <p:nvPr/>
        </p:nvSpPr>
        <p:spPr>
          <a:xfrm>
            <a:off x="4956639" y="5640733"/>
            <a:ext cx="3739694" cy="36004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Evaluate the length of name.</a:t>
            </a:r>
          </a:p>
        </p:txBody>
      </p:sp>
    </p:spTree>
    <p:extLst>
      <p:ext uri="{BB962C8B-B14F-4D97-AF65-F5344CB8AC3E}">
        <p14:creationId xmlns:p14="http://schemas.microsoft.com/office/powerpoint/2010/main" val="370640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468C240-C61B-4514-8157-425AD45F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39" y="2382056"/>
            <a:ext cx="2908847" cy="314783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D96D541-23BE-4887-9C83-BA4AD0A04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34119"/>
            <a:ext cx="3513403" cy="39271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Interpolation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6946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How to use method() interpolation?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template: `&lt;h2&gt; {{ </a:t>
            </a:r>
            <a:r>
              <a:rPr lang="en-US" sz="1600" b="1" dirty="0" err="1">
                <a:solidFill>
                  <a:schemeClr val="tx1"/>
                </a:solidFill>
              </a:rPr>
              <a:t>greetUser</a:t>
            </a:r>
            <a:r>
              <a:rPr lang="en-US" sz="1600" b="1" dirty="0">
                <a:solidFill>
                  <a:schemeClr val="tx1"/>
                </a:solidFill>
              </a:rPr>
              <a:t>()}} &lt;/h2&gt;`,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17057-3D6B-4BC8-8871-5D49CA0CF538}"/>
              </a:ext>
            </a:extLst>
          </p:cNvPr>
          <p:cNvSpPr/>
          <p:nvPr/>
        </p:nvSpPr>
        <p:spPr>
          <a:xfrm>
            <a:off x="1115616" y="3955975"/>
            <a:ext cx="1728192" cy="1931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AA6D1-E235-4426-BCBF-9A1B9420D03F}"/>
              </a:ext>
            </a:extLst>
          </p:cNvPr>
          <p:cNvSpPr/>
          <p:nvPr/>
        </p:nvSpPr>
        <p:spPr>
          <a:xfrm>
            <a:off x="5019039" y="5196565"/>
            <a:ext cx="2703797" cy="333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B3128-1075-4FE9-B969-705BAA53592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843808" y="4052528"/>
            <a:ext cx="2175231" cy="13107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5325EC-6868-401E-920B-42FDF0FADC9B}"/>
              </a:ext>
            </a:extLst>
          </p:cNvPr>
          <p:cNvSpPr/>
          <p:nvPr/>
        </p:nvSpPr>
        <p:spPr>
          <a:xfrm>
            <a:off x="4956639" y="5640733"/>
            <a:ext cx="3739694" cy="36004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Evaluate the method in class.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DCA5C8-2114-4CF4-BCE2-4D229444F9D1}"/>
              </a:ext>
            </a:extLst>
          </p:cNvPr>
          <p:cNvSpPr/>
          <p:nvPr/>
        </p:nvSpPr>
        <p:spPr>
          <a:xfrm>
            <a:off x="1115616" y="5492691"/>
            <a:ext cx="2016224" cy="4747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9067EE-1357-440F-A1F4-763842913997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 flipV="1">
            <a:off x="3131840" y="5363229"/>
            <a:ext cx="1887199" cy="3668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8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599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5 Interpolation</vt:lpstr>
      <vt:lpstr>5 Interpolation</vt:lpstr>
      <vt:lpstr>5 Interpolation</vt:lpstr>
      <vt:lpstr>5 Interpolation</vt:lpstr>
      <vt:lpstr>5 Interpolation</vt:lpstr>
      <vt:lpstr>5 Interpolation</vt:lpstr>
      <vt:lpstr>5 Interpolation</vt:lpstr>
      <vt:lpstr>5 Interpolation</vt:lpstr>
      <vt:lpstr>5 Interpolation</vt:lpstr>
      <vt:lpstr>5 Interpolation</vt:lpstr>
      <vt:lpstr>5 Interpolation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489</cp:revision>
  <dcterms:created xsi:type="dcterms:W3CDTF">2018-09-28T16:40:41Z</dcterms:created>
  <dcterms:modified xsi:type="dcterms:W3CDTF">2019-05-01T21:49:47Z</dcterms:modified>
</cp:coreProperties>
</file>