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6" r:id="rId4"/>
    <p:sldId id="264" r:id="rId5"/>
    <p:sldId id="265" r:id="rId6"/>
    <p:sldId id="274" r:id="rId7"/>
    <p:sldId id="267" r:id="rId8"/>
    <p:sldId id="273" r:id="rId9"/>
    <p:sldId id="268" r:id="rId10"/>
    <p:sldId id="269" r:id="rId11"/>
    <p:sldId id="270" r:id="rId12"/>
    <p:sldId id="272" r:id="rId13"/>
    <p:sldId id="271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Two-Way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162" y="1268760"/>
            <a:ext cx="8352928" cy="1461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then have tow-way binding now. If we save this and head over to the browser.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There is a problem in the console. It does not know the property of the input.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Angular is not aware of ngModel directive because it  is in separate module called the form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F9546-FA0E-4414-B309-E9D7D6DE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756008"/>
            <a:ext cx="2835920" cy="39175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9492B1-A002-400D-AEF6-1ADD22D98EBE}"/>
              </a:ext>
            </a:extLst>
          </p:cNvPr>
          <p:cNvSpPr/>
          <p:nvPr/>
        </p:nvSpPr>
        <p:spPr>
          <a:xfrm>
            <a:off x="2122748" y="3728716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4B19B-9566-4C45-A7B8-B129DCE80713}"/>
              </a:ext>
            </a:extLst>
          </p:cNvPr>
          <p:cNvSpPr/>
          <p:nvPr/>
        </p:nvSpPr>
        <p:spPr>
          <a:xfrm>
            <a:off x="1839869" y="4863218"/>
            <a:ext cx="1496516" cy="278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95BDC-7779-4B9D-95DB-5A200C05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55" y="2875051"/>
            <a:ext cx="4281249" cy="13862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134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BF85DD-5648-4081-945A-BEBCDDE9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546"/>
            <a:ext cx="5063530" cy="29992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162" y="1268760"/>
            <a:ext cx="8352928" cy="1147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So, let add the form module to 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Open </a:t>
            </a:r>
            <a:r>
              <a:rPr lang="en-US" sz="1600" b="1" dirty="0" err="1">
                <a:solidFill>
                  <a:schemeClr val="tx1"/>
                </a:solidFill>
              </a:rPr>
              <a:t>app.modules.ts</a:t>
            </a:r>
            <a:r>
              <a:rPr lang="en-US" sz="1600" b="1" dirty="0">
                <a:solidFill>
                  <a:schemeClr val="tx1"/>
                </a:solidFill>
              </a:rPr>
              <a:t> file and import the forms module.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Save </a:t>
            </a:r>
            <a:r>
              <a:rPr lang="en-US" sz="1600" b="1" dirty="0" err="1">
                <a:solidFill>
                  <a:schemeClr val="tx1"/>
                </a:solidFill>
              </a:rPr>
              <a:t>app.modules.ts</a:t>
            </a:r>
            <a:r>
              <a:rPr lang="en-US" sz="1600" b="1" dirty="0">
                <a:solidFill>
                  <a:schemeClr val="tx1"/>
                </a:solidFill>
              </a:rPr>
              <a:t>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492B1-A002-400D-AEF6-1ADD22D98EBE}"/>
              </a:ext>
            </a:extLst>
          </p:cNvPr>
          <p:cNvSpPr/>
          <p:nvPr/>
        </p:nvSpPr>
        <p:spPr>
          <a:xfrm>
            <a:off x="3059832" y="3550027"/>
            <a:ext cx="2304256" cy="16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4B19B-9566-4C45-A7B8-B129DCE80713}"/>
              </a:ext>
            </a:extLst>
          </p:cNvPr>
          <p:cNvSpPr/>
          <p:nvPr/>
        </p:nvSpPr>
        <p:spPr>
          <a:xfrm>
            <a:off x="3203848" y="5013177"/>
            <a:ext cx="1080120" cy="16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162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Open browser and refresh it. Now, we do not have error message.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input box which is empty. If I type in anything, you will see the HTML element is display on HTML right after you type in it.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2E93C-8CCA-4D1C-9C31-BF423D8E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84" y="2435375"/>
            <a:ext cx="2835920" cy="39175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737D14-713A-4F66-A91A-D775777350C2}"/>
              </a:ext>
            </a:extLst>
          </p:cNvPr>
          <p:cNvSpPr/>
          <p:nvPr/>
        </p:nvSpPr>
        <p:spPr>
          <a:xfrm>
            <a:off x="1781384" y="3408083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871D93-CAEA-4490-8D6D-6D37BEB07366}"/>
              </a:ext>
            </a:extLst>
          </p:cNvPr>
          <p:cNvSpPr/>
          <p:nvPr/>
        </p:nvSpPr>
        <p:spPr>
          <a:xfrm>
            <a:off x="1498505" y="4542585"/>
            <a:ext cx="1496516" cy="278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F07C1-F071-40B7-ABEA-E27407DA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489623"/>
            <a:ext cx="4228550" cy="13977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762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162" y="1268760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From the input, the data flows to the class property and from the class property, the value flows back to the template.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 will ensure our view and property values are always consistent.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Now, we will make use of Two-Way Binding when we learn about forms later 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79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41145"/>
            <a:ext cx="8352928" cy="184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Binding: Bind character-by –character immediately, i.e., When you type something character-by-character in the text box, you see the printed character-by-character on browser.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When you work with form inputs, it is essential that your model and view are always in sync; otherwise, the data might not be consistent, for example, consider the login form., this has a user name and password. The component class has the corresponding properties, the user name and password.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6ABE0-0199-44AF-A5F1-FE259484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24" y="3429320"/>
            <a:ext cx="4348129" cy="29622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162" y="1268761"/>
            <a:ext cx="8352928" cy="936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Whenever the user updates these input controls, you model or properties should automatically receive.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5922D-9D26-483E-89AA-D5AA4275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64904"/>
            <a:ext cx="5934075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93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080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When there is an update in the model or property value, your view should automatically reflect the updated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9FCFC-2E2D-4979-B2DF-5F42F9562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1" y="2529974"/>
            <a:ext cx="5819775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198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162" y="1268760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have learned about property binding and event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in the position to write our own code for this. Angular help us out to provide us a cool feature which is tow way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 allow us to update a property and at the same time display the value of that property.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For Two-Way Binding, Angular provides another directive, namely, then ngModel directive.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see an example, so that things are more clear.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0A52C-97B9-45A3-9F26-CE7AC571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69" y="3699388"/>
            <a:ext cx="4760713" cy="26569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921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6586"/>
            <a:ext cx="8352928" cy="9426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Go back to the code. We add the property [public name = “”;]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add the [template: `&lt;input type=“text”&gt; {{ name}}`]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21ADD-11D3-444D-A5E7-5D2C493C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28" y="2420888"/>
            <a:ext cx="4572000" cy="3733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9A6838-3B5F-48EE-93A6-247B3BB2F21A}"/>
              </a:ext>
            </a:extLst>
          </p:cNvPr>
          <p:cNvSpPr/>
          <p:nvPr/>
        </p:nvSpPr>
        <p:spPr>
          <a:xfrm>
            <a:off x="4958208" y="4886922"/>
            <a:ext cx="1584176" cy="318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2182E-BF77-4F8E-A891-BDBFA23E1398}"/>
              </a:ext>
            </a:extLst>
          </p:cNvPr>
          <p:cNvSpPr/>
          <p:nvPr/>
        </p:nvSpPr>
        <p:spPr>
          <a:xfrm>
            <a:off x="5110608" y="3621891"/>
            <a:ext cx="1584176" cy="4979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副標題 2">
            <a:extLst>
              <a:ext uri="{FF2B5EF4-FFF2-40B4-BE49-F238E27FC236}">
                <a16:creationId xmlns:a16="http://schemas.microsoft.com/office/drawing/2014/main" id="{5B36F97B-1FA9-4F96-AF9D-6C4629723A2E}"/>
              </a:ext>
            </a:extLst>
          </p:cNvPr>
          <p:cNvSpPr txBox="1">
            <a:spLocks/>
          </p:cNvSpPr>
          <p:nvPr/>
        </p:nvSpPr>
        <p:spPr>
          <a:xfrm>
            <a:off x="457200" y="2504916"/>
            <a:ext cx="3394720" cy="16148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When I type something in the box, we want the property update. We want to show in the interpolation.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view and Model should be always in sync. </a:t>
            </a:r>
          </a:p>
        </p:txBody>
      </p:sp>
    </p:spTree>
    <p:extLst>
      <p:ext uri="{BB962C8B-B14F-4D97-AF65-F5344CB8AC3E}">
        <p14:creationId xmlns:p14="http://schemas.microsoft.com/office/powerpoint/2010/main" val="427899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4CECFDF-0EA3-4369-88BE-1DB9A4A1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62" y="2373263"/>
            <a:ext cx="4705350" cy="38290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6586"/>
            <a:ext cx="8352928" cy="9426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To do that, we need ngModel directive. The [(ngModel)] = “name”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[(ngModel)] is “banana in the box” as Angular team suggested.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2182E-BF77-4F8E-A891-BDBFA23E1398}"/>
              </a:ext>
            </a:extLst>
          </p:cNvPr>
          <p:cNvSpPr/>
          <p:nvPr/>
        </p:nvSpPr>
        <p:spPr>
          <a:xfrm>
            <a:off x="5436096" y="3489045"/>
            <a:ext cx="1368152" cy="318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副標題 2">
            <a:extLst>
              <a:ext uri="{FF2B5EF4-FFF2-40B4-BE49-F238E27FC236}">
                <a16:creationId xmlns:a16="http://schemas.microsoft.com/office/drawing/2014/main" id="{5B36F97B-1FA9-4F96-AF9D-6C4629723A2E}"/>
              </a:ext>
            </a:extLst>
          </p:cNvPr>
          <p:cNvSpPr txBox="1">
            <a:spLocks/>
          </p:cNvSpPr>
          <p:nvPr/>
        </p:nvSpPr>
        <p:spPr>
          <a:xfrm>
            <a:off x="457200" y="2504915"/>
            <a:ext cx="3394720" cy="13022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[] is for class property “name” to template.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() is for event (ngModel) binding from the template to the class.</a:t>
            </a:r>
          </a:p>
        </p:txBody>
      </p:sp>
    </p:spTree>
    <p:extLst>
      <p:ext uri="{BB962C8B-B14F-4D97-AF65-F5344CB8AC3E}">
        <p14:creationId xmlns:p14="http://schemas.microsoft.com/office/powerpoint/2010/main" val="45841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162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create a variable called name1 and put it in the {{ name1 }} by interpolation.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{{}} is used to bind the Model to HTML View. So the HTML will get updated.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1DCC3-89D2-44E8-8D5B-192B5ED5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53965"/>
            <a:ext cx="4314825" cy="3038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8E600-2750-41AF-84CA-8E5F7FA3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86" y="2407028"/>
            <a:ext cx="3662314" cy="20439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EE3A74B-6BB8-467C-9176-5E3E468FD10F}"/>
              </a:ext>
            </a:extLst>
          </p:cNvPr>
          <p:cNvSpPr/>
          <p:nvPr/>
        </p:nvSpPr>
        <p:spPr>
          <a:xfrm>
            <a:off x="5436096" y="3356992"/>
            <a:ext cx="936104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7A5E7-CB56-446B-8F2F-2D598ECE7664}"/>
              </a:ext>
            </a:extLst>
          </p:cNvPr>
          <p:cNvSpPr/>
          <p:nvPr/>
        </p:nvSpPr>
        <p:spPr>
          <a:xfrm>
            <a:off x="1331640" y="3645024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A5602-6379-4951-80D1-323FBA788441}"/>
              </a:ext>
            </a:extLst>
          </p:cNvPr>
          <p:cNvSpPr/>
          <p:nvPr/>
        </p:nvSpPr>
        <p:spPr>
          <a:xfrm>
            <a:off x="1275284" y="5089368"/>
            <a:ext cx="1496516" cy="278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E8B81-DBBC-491F-9DAC-81A267B3004D}"/>
              </a:ext>
            </a:extLst>
          </p:cNvPr>
          <p:cNvCxnSpPr/>
          <p:nvPr/>
        </p:nvCxnSpPr>
        <p:spPr>
          <a:xfrm flipV="1">
            <a:off x="6660232" y="5392439"/>
            <a:ext cx="0" cy="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4C9ECB7-CD66-41DA-95F4-DA57C4786D82}"/>
              </a:ext>
            </a:extLst>
          </p:cNvPr>
          <p:cNvSpPr/>
          <p:nvPr/>
        </p:nvSpPr>
        <p:spPr>
          <a:xfrm>
            <a:off x="2266950" y="3594702"/>
            <a:ext cx="3496940" cy="1634523"/>
          </a:xfrm>
          <a:custGeom>
            <a:avLst/>
            <a:gdLst>
              <a:gd name="connsiteX0" fmla="*/ 504825 w 3496940"/>
              <a:gd name="connsiteY0" fmla="*/ 1634523 h 1634523"/>
              <a:gd name="connsiteX1" fmla="*/ 2876550 w 3496940"/>
              <a:gd name="connsiteY1" fmla="*/ 1024923 h 1634523"/>
              <a:gd name="connsiteX2" fmla="*/ 3286125 w 3496940"/>
              <a:gd name="connsiteY2" fmla="*/ 43848 h 1634523"/>
              <a:gd name="connsiteX3" fmla="*/ 0 w 3496940"/>
              <a:gd name="connsiteY3" fmla="*/ 158148 h 1634523"/>
              <a:gd name="connsiteX4" fmla="*/ 0 w 3496940"/>
              <a:gd name="connsiteY4" fmla="*/ 158148 h 163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6940" h="1634523">
                <a:moveTo>
                  <a:pt x="504825" y="1634523"/>
                </a:moveTo>
                <a:cubicBezTo>
                  <a:pt x="1458912" y="1462279"/>
                  <a:pt x="2413000" y="1290035"/>
                  <a:pt x="2876550" y="1024923"/>
                </a:cubicBezTo>
                <a:cubicBezTo>
                  <a:pt x="3340100" y="759811"/>
                  <a:pt x="3765550" y="188310"/>
                  <a:pt x="3286125" y="43848"/>
                </a:cubicBezTo>
                <a:cubicBezTo>
                  <a:pt x="2806700" y="-100614"/>
                  <a:pt x="0" y="158148"/>
                  <a:pt x="0" y="158148"/>
                </a:cubicBezTo>
                <a:lnTo>
                  <a:pt x="0" y="158148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Two-Way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162" y="1268760"/>
            <a:ext cx="8352928" cy="9513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Two-Way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So, we have two way data flow and hence called Two-Way Binding.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F9546-FA0E-4414-B309-E9D7D6DE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61" y="2636850"/>
            <a:ext cx="2883039" cy="39826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F623B8-713E-4975-866D-CB51A064A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06" y="3272495"/>
            <a:ext cx="3231606" cy="17221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70DFD9E-CF9A-485A-9CD3-69F5FEC4C0D5}"/>
              </a:ext>
            </a:extLst>
          </p:cNvPr>
          <p:cNvSpPr/>
          <p:nvPr/>
        </p:nvSpPr>
        <p:spPr>
          <a:xfrm>
            <a:off x="7191130" y="4009652"/>
            <a:ext cx="936104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492B1-A002-400D-AEF6-1ADD22D98EBE}"/>
              </a:ext>
            </a:extLst>
          </p:cNvPr>
          <p:cNvSpPr/>
          <p:nvPr/>
        </p:nvSpPr>
        <p:spPr>
          <a:xfrm>
            <a:off x="2701246" y="3632535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4B19B-9566-4C45-A7B8-B129DCE80713}"/>
              </a:ext>
            </a:extLst>
          </p:cNvPr>
          <p:cNvSpPr/>
          <p:nvPr/>
        </p:nvSpPr>
        <p:spPr>
          <a:xfrm>
            <a:off x="2162910" y="4811478"/>
            <a:ext cx="1496516" cy="278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E2FF48-0AAF-4CDA-B3DE-484342D3F02A}"/>
              </a:ext>
            </a:extLst>
          </p:cNvPr>
          <p:cNvSpPr/>
          <p:nvPr/>
        </p:nvSpPr>
        <p:spPr>
          <a:xfrm>
            <a:off x="3630107" y="3737310"/>
            <a:ext cx="3812820" cy="1200685"/>
          </a:xfrm>
          <a:custGeom>
            <a:avLst/>
            <a:gdLst>
              <a:gd name="connsiteX0" fmla="*/ 0 w 3812820"/>
              <a:gd name="connsiteY0" fmla="*/ 0 h 1200685"/>
              <a:gd name="connsiteX1" fmla="*/ 2505075 w 3812820"/>
              <a:gd name="connsiteY1" fmla="*/ 85725 h 1200685"/>
              <a:gd name="connsiteX2" fmla="*/ 3790950 w 3812820"/>
              <a:gd name="connsiteY2" fmla="*/ 485775 h 1200685"/>
              <a:gd name="connsiteX3" fmla="*/ 1504950 w 3812820"/>
              <a:gd name="connsiteY3" fmla="*/ 1095375 h 1200685"/>
              <a:gd name="connsiteX4" fmla="*/ 38100 w 3812820"/>
              <a:gd name="connsiteY4" fmla="*/ 1200150 h 1200685"/>
              <a:gd name="connsiteX5" fmla="*/ 38100 w 3812820"/>
              <a:gd name="connsiteY5" fmla="*/ 1200150 h 1200685"/>
              <a:gd name="connsiteX6" fmla="*/ 38100 w 3812820"/>
              <a:gd name="connsiteY6" fmla="*/ 1200150 h 12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2820" h="1200685">
                <a:moveTo>
                  <a:pt x="0" y="0"/>
                </a:moveTo>
                <a:cubicBezTo>
                  <a:pt x="936625" y="2381"/>
                  <a:pt x="1873250" y="4763"/>
                  <a:pt x="2505075" y="85725"/>
                </a:cubicBezTo>
                <a:cubicBezTo>
                  <a:pt x="3136900" y="166687"/>
                  <a:pt x="3957637" y="317500"/>
                  <a:pt x="3790950" y="485775"/>
                </a:cubicBezTo>
                <a:cubicBezTo>
                  <a:pt x="3624263" y="654050"/>
                  <a:pt x="2130425" y="976313"/>
                  <a:pt x="1504950" y="1095375"/>
                </a:cubicBezTo>
                <a:cubicBezTo>
                  <a:pt x="879475" y="1214438"/>
                  <a:pt x="38100" y="1200150"/>
                  <a:pt x="38100" y="1200150"/>
                </a:cubicBezTo>
                <a:lnTo>
                  <a:pt x="38100" y="1200150"/>
                </a:lnTo>
                <a:lnTo>
                  <a:pt x="38100" y="120015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4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918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11 Two-Way Binding</vt:lpstr>
      <vt:lpstr>11 Two-Way Binding</vt:lpstr>
      <vt:lpstr>11 Two-Way Binding</vt:lpstr>
      <vt:lpstr>11 Two-Way Binding</vt:lpstr>
      <vt:lpstr>11 Two-Way Binding</vt:lpstr>
      <vt:lpstr>11 Two-Way Binding</vt:lpstr>
      <vt:lpstr>11 Two-Way Binding</vt:lpstr>
      <vt:lpstr>11 Two-Way Binding</vt:lpstr>
      <vt:lpstr>11 Two-Way Binding</vt:lpstr>
      <vt:lpstr>11 Two-Way Binding</vt:lpstr>
      <vt:lpstr>11 Two-Way Binding</vt:lpstr>
      <vt:lpstr>11 Two-Way Binding</vt:lpstr>
      <vt:lpstr>11 Two-Way Binding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716</cp:revision>
  <dcterms:created xsi:type="dcterms:W3CDTF">2018-09-28T16:40:41Z</dcterms:created>
  <dcterms:modified xsi:type="dcterms:W3CDTF">2019-05-02T17:23:29Z</dcterms:modified>
</cp:coreProperties>
</file>