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70" r:id="rId5"/>
    <p:sldId id="271" r:id="rId6"/>
    <p:sldId id="269" r:id="rId7"/>
    <p:sldId id="264" r:id="rId8"/>
    <p:sldId id="266" r:id="rId9"/>
    <p:sldId id="268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</a:t>
            </a:r>
            <a:r>
              <a:rPr lang="en-US" altLang="zh-TW" sz="4800" b="1" dirty="0" err="1">
                <a:solidFill>
                  <a:srgbClr val="FFFF00"/>
                </a:solidFill>
              </a:rPr>
              <a:t>ngIf</a:t>
            </a:r>
            <a:r>
              <a:rPr lang="en-US" altLang="zh-TW" sz="4800" b="1" dirty="0">
                <a:solidFill>
                  <a:srgbClr val="FFFF00"/>
                </a:solidFill>
              </a:rPr>
              <a:t>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F87B80D-8FC0-407C-BA7F-C6B2EDC6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0" y="2092052"/>
            <a:ext cx="4025923" cy="25843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BB866F-A584-4069-8D8E-217A500E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52" y="3945477"/>
            <a:ext cx="4967064" cy="26802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provide the alternative way for “*</a:t>
            </a:r>
            <a:r>
              <a:rPr lang="en-US" sz="1600" b="1">
                <a:solidFill>
                  <a:schemeClr val="tx1"/>
                </a:solidFill>
              </a:rPr>
              <a:t>ngIf </a:t>
            </a:r>
            <a:r>
              <a:rPr lang="en-US" sz="1600" b="1" dirty="0">
                <a:solidFill>
                  <a:schemeClr val="tx1"/>
                </a:solidFill>
              </a:rPr>
              <a:t>…; then </a:t>
            </a:r>
            <a:r>
              <a:rPr lang="en-US" sz="1600" b="1" dirty="0" err="1">
                <a:solidFill>
                  <a:schemeClr val="tx1"/>
                </a:solidFill>
              </a:rPr>
              <a:t>thenBlcok</a:t>
            </a:r>
            <a:r>
              <a:rPr lang="en-US" sz="1600" b="1" dirty="0">
                <a:solidFill>
                  <a:schemeClr val="tx1"/>
                </a:solidFill>
              </a:rPr>
              <a:t>; else </a:t>
            </a:r>
            <a:r>
              <a:rPr lang="en-US" sz="1600" b="1" dirty="0" err="1">
                <a:solidFill>
                  <a:schemeClr val="tx1"/>
                </a:solidFill>
              </a:rPr>
              <a:t>elseBlock</a:t>
            </a:r>
            <a:r>
              <a:rPr lang="en-US" sz="16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D18B0-84CC-4369-A78A-321AC3D0F2EE}"/>
              </a:ext>
            </a:extLst>
          </p:cNvPr>
          <p:cNvSpPr/>
          <p:nvPr/>
        </p:nvSpPr>
        <p:spPr>
          <a:xfrm>
            <a:off x="5436096" y="4605926"/>
            <a:ext cx="193399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BA441-88FC-4CFD-AE12-FE6ACA8A3A95}"/>
              </a:ext>
            </a:extLst>
          </p:cNvPr>
          <p:cNvSpPr/>
          <p:nvPr/>
        </p:nvSpPr>
        <p:spPr>
          <a:xfrm>
            <a:off x="2843808" y="5890809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33898-9973-4C89-998B-8325C1BF4FB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392960" y="4821950"/>
            <a:ext cx="1043136" cy="117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2E92C-9A02-4A05-8494-EA0F49778BB9}"/>
              </a:ext>
            </a:extLst>
          </p:cNvPr>
          <p:cNvSpPr/>
          <p:nvPr/>
        </p:nvSpPr>
        <p:spPr>
          <a:xfrm>
            <a:off x="2857153" y="4515458"/>
            <a:ext cx="2146895" cy="1073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E7463-FCB1-4E65-A6A5-8A1DC012B5C5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5004048" y="4821950"/>
            <a:ext cx="432048" cy="23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9017F3B-62D0-40FC-B0C3-475D3BE24372}"/>
              </a:ext>
            </a:extLst>
          </p:cNvPr>
          <p:cNvSpPr/>
          <p:nvPr/>
        </p:nvSpPr>
        <p:spPr>
          <a:xfrm>
            <a:off x="3308623" y="2665552"/>
            <a:ext cx="126337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1F13FE-5381-47AE-9F8C-A168E9A73C13}"/>
              </a:ext>
            </a:extLst>
          </p:cNvPr>
          <p:cNvSpPr/>
          <p:nvPr/>
        </p:nvSpPr>
        <p:spPr>
          <a:xfrm>
            <a:off x="696913" y="3950435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5445DD-9B26-4D8A-B737-7CB8E8727836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 flipV="1">
            <a:off x="2246065" y="2881576"/>
            <a:ext cx="1062558" cy="117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7D3A739-8967-49A7-B087-8F4701831FD9}"/>
              </a:ext>
            </a:extLst>
          </p:cNvPr>
          <p:cNvSpPr/>
          <p:nvPr/>
        </p:nvSpPr>
        <p:spPr>
          <a:xfrm>
            <a:off x="710258" y="2575084"/>
            <a:ext cx="2146895" cy="1073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21CE54-D082-4391-AC62-B2DD7B72F35C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2857153" y="2881576"/>
            <a:ext cx="451470" cy="23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6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2016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Structure directive let you add or remove HTML elements from the DOM.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will discuss three common built in structure directives, namely, 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, ngSwitch, and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first directives are 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chemeClr val="tx1"/>
                </a:solidFill>
              </a:rPr>
              <a:t>ngSwitch</a:t>
            </a:r>
            <a:r>
              <a:rPr lang="en-US" sz="1600" b="1" dirty="0">
                <a:solidFill>
                  <a:schemeClr val="tx1"/>
                </a:solidFill>
              </a:rPr>
              <a:t> are used to conditionally render HTML elements whereas the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is used to render a list of HTML elements.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us look at the 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 in this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476D3-849B-41B9-95CD-0C67A110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700461"/>
            <a:ext cx="410527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=“true” by default, 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itself is set to “true”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37C00-FB00-4C43-A602-FBFBAFC6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9" y="2000415"/>
            <a:ext cx="3346583" cy="26811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AC46C-75A4-404B-97E4-09FE1F31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048054"/>
            <a:ext cx="4332080" cy="20918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3B443A-6ACC-48E6-B35E-43A09948AC61}"/>
              </a:ext>
            </a:extLst>
          </p:cNvPr>
          <p:cNvSpPr/>
          <p:nvPr/>
        </p:nvSpPr>
        <p:spPr>
          <a:xfrm>
            <a:off x="1331640" y="2924944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797883-FDF9-475C-B69A-C4219B44D60D}"/>
              </a:ext>
            </a:extLst>
          </p:cNvPr>
          <p:cNvSpPr/>
          <p:nvPr/>
        </p:nvSpPr>
        <p:spPr>
          <a:xfrm>
            <a:off x="3896400" y="2625616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50A195-9688-4B0C-9BCF-82EE2181A07D}"/>
              </a:ext>
            </a:extLst>
          </p:cNvPr>
          <p:cNvCxnSpPr>
            <a:endCxn id="18" idx="1"/>
          </p:cNvCxnSpPr>
          <p:nvPr/>
        </p:nvCxnSpPr>
        <p:spPr>
          <a:xfrm flipV="1">
            <a:off x="2339752" y="2769632"/>
            <a:ext cx="1556648" cy="299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892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=“false”, the element is removed from the DOM.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true or false has no much use. We need to use the property name to set true or false.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19AF-1337-48C4-9AC7-B926678F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910013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3CC2B-C580-47A7-85E3-A055B9C0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1416"/>
            <a:ext cx="3463984" cy="27970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D7F9E-36AB-43F1-832A-669812112646}"/>
              </a:ext>
            </a:extLst>
          </p:cNvPr>
          <p:cNvSpPr/>
          <p:nvPr/>
        </p:nvSpPr>
        <p:spPr>
          <a:xfrm>
            <a:off x="1602720" y="3424374"/>
            <a:ext cx="1204208" cy="299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DECC1-0E3A-442B-8F8E-CE852C82ECE7}"/>
              </a:ext>
            </a:extLst>
          </p:cNvPr>
          <p:cNvSpPr/>
          <p:nvPr/>
        </p:nvSpPr>
        <p:spPr>
          <a:xfrm>
            <a:off x="4716016" y="3125046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CB27D-75B2-42AC-8EBD-D83CFA3041B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806928" y="3269062"/>
            <a:ext cx="1909088" cy="304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A70F0-A13D-4F7C-9B28-8243E162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86317"/>
            <a:ext cx="4124856" cy="3745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892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Set property </a:t>
            </a:r>
            <a:r>
              <a:rPr lang="en-US" sz="1600" b="1" dirty="0" err="1">
                <a:solidFill>
                  <a:schemeClr val="tx1"/>
                </a:solidFill>
              </a:rPr>
              <a:t>displayName</a:t>
            </a:r>
            <a:r>
              <a:rPr lang="en-US" sz="1600" b="1" dirty="0">
                <a:solidFill>
                  <a:schemeClr val="tx1"/>
                </a:solidFill>
              </a:rPr>
              <a:t> = true.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= “</a:t>
            </a:r>
            <a:r>
              <a:rPr lang="en-US" sz="1600" b="1" dirty="0" err="1">
                <a:solidFill>
                  <a:schemeClr val="tx1"/>
                </a:solidFill>
              </a:rPr>
              <a:t>displayName</a:t>
            </a:r>
            <a:r>
              <a:rPr lang="en-US" sz="1600" b="1" dirty="0">
                <a:solidFill>
                  <a:schemeClr val="tx1"/>
                </a:solidFill>
              </a:rPr>
              <a:t>” which is true = true. </a:t>
            </a:r>
            <a:r>
              <a:rPr lang="en-US" sz="1600" b="1">
                <a:solidFill>
                  <a:schemeClr val="tx1"/>
                </a:solidFill>
              </a:rPr>
              <a:t>The element is in the DOM.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D7F9E-36AB-43F1-832A-669812112646}"/>
              </a:ext>
            </a:extLst>
          </p:cNvPr>
          <p:cNvSpPr/>
          <p:nvPr/>
        </p:nvSpPr>
        <p:spPr>
          <a:xfrm>
            <a:off x="1907704" y="3717032"/>
            <a:ext cx="17281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DECC1-0E3A-442B-8F8E-CE852C82ECE7}"/>
              </a:ext>
            </a:extLst>
          </p:cNvPr>
          <p:cNvSpPr/>
          <p:nvPr/>
        </p:nvSpPr>
        <p:spPr>
          <a:xfrm>
            <a:off x="1732216" y="4944392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CB27D-75B2-42AC-8EBD-D83CFA3041B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452296" y="4077072"/>
            <a:ext cx="319504" cy="8673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B8F5B3-9908-4550-B9E3-CFEFC0BCE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88866"/>
            <a:ext cx="4086224" cy="177641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0AEA8-58D3-4E32-83E0-EE253D66A0D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35896" y="3897052"/>
            <a:ext cx="1044626" cy="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0A3D9-F549-4634-9598-337213528135}"/>
              </a:ext>
            </a:extLst>
          </p:cNvPr>
          <p:cNvSpPr/>
          <p:nvPr/>
        </p:nvSpPr>
        <p:spPr>
          <a:xfrm>
            <a:off x="4680522" y="3717280"/>
            <a:ext cx="68356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E290B-D1DD-42E4-BECA-F87CE1E3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2" y="2406985"/>
            <a:ext cx="5256584" cy="25717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BF04-432E-402B-A420-4FFC64D6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81244"/>
            <a:ext cx="714375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59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use look at the code. If we want to have 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 to true in the h2 tag, we can see the h2 element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A434A-F28B-4666-97C8-EB65585840FE}"/>
              </a:ext>
            </a:extLst>
          </p:cNvPr>
          <p:cNvSpPr/>
          <p:nvPr/>
        </p:nvSpPr>
        <p:spPr>
          <a:xfrm>
            <a:off x="4028220" y="333121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6AB8D-9A49-4BB9-8061-B7EA35ED6C86}"/>
              </a:ext>
            </a:extLst>
          </p:cNvPr>
          <p:cNvSpPr/>
          <p:nvPr/>
        </p:nvSpPr>
        <p:spPr>
          <a:xfrm>
            <a:off x="5292080" y="6068157"/>
            <a:ext cx="21336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6CD1C-652F-45C9-87AD-91BEA09310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5292080" y="3547242"/>
            <a:ext cx="176300" cy="2736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CF0A5-1452-4B88-B1DF-A7161BCD9AFE}"/>
              </a:ext>
            </a:extLst>
          </p:cNvPr>
          <p:cNvSpPr/>
          <p:nvPr/>
        </p:nvSpPr>
        <p:spPr>
          <a:xfrm>
            <a:off x="1345196" y="333530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7456A0-CF10-4F8F-9EC5-F78F46273082}"/>
              </a:ext>
            </a:extLst>
          </p:cNvPr>
          <p:cNvSpPr/>
          <p:nvPr/>
        </p:nvSpPr>
        <p:spPr>
          <a:xfrm>
            <a:off x="4255643" y="2617310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4E556C-BBA1-486D-958E-3639EAAACDF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785356" y="2833334"/>
            <a:ext cx="1470287" cy="7179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6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9CB68C-6936-4406-BA95-A4A8303C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78731"/>
            <a:ext cx="4838030" cy="2253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8389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we want to have 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 to false in the h2 tag, we cannot see the h2 element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A434A-F28B-4666-97C8-EB65585840FE}"/>
              </a:ext>
            </a:extLst>
          </p:cNvPr>
          <p:cNvSpPr/>
          <p:nvPr/>
        </p:nvSpPr>
        <p:spPr>
          <a:xfrm>
            <a:off x="1209501" y="3171543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6AB8D-9A49-4BB9-8061-B7EA35ED6C86}"/>
              </a:ext>
            </a:extLst>
          </p:cNvPr>
          <p:cNvSpPr/>
          <p:nvPr/>
        </p:nvSpPr>
        <p:spPr>
          <a:xfrm>
            <a:off x="3953423" y="3566730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6CD1C-652F-45C9-87AD-91BEA093106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49661" y="3387567"/>
            <a:ext cx="1303762" cy="3951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32EA250-EE2D-4C00-8BA8-C8A5AFA2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76464"/>
            <a:ext cx="3974777" cy="21837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09E0947-40E6-4ABB-8610-B9E9F60C1072}"/>
              </a:ext>
            </a:extLst>
          </p:cNvPr>
          <p:cNvSpPr/>
          <p:nvPr/>
        </p:nvSpPr>
        <p:spPr>
          <a:xfrm>
            <a:off x="5761944" y="5333759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E9EEF-B013-4DFA-A738-F747C12435FE}"/>
              </a:ext>
            </a:extLst>
          </p:cNvPr>
          <p:cNvSpPr/>
          <p:nvPr/>
        </p:nvSpPr>
        <p:spPr>
          <a:xfrm>
            <a:off x="3779913" y="5168673"/>
            <a:ext cx="1368152" cy="4205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F8A36-DCEB-45BE-AA17-225B19F4DF32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148065" y="5378959"/>
            <a:ext cx="613879" cy="170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8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a new property value “</a:t>
            </a:r>
            <a:r>
              <a:rPr lang="en-US" sz="1600" b="1" dirty="0" err="1">
                <a:solidFill>
                  <a:schemeClr val="tx1"/>
                </a:solidFill>
              </a:rPr>
              <a:t>displayName</a:t>
            </a:r>
            <a:r>
              <a:rPr lang="en-US" sz="1600" b="1" dirty="0">
                <a:solidFill>
                  <a:schemeClr val="tx1"/>
                </a:solidFill>
              </a:rPr>
              <a:t>” </a:t>
            </a:r>
            <a:r>
              <a:rPr lang="en-US" sz="1600" b="1" dirty="0" err="1">
                <a:solidFill>
                  <a:schemeClr val="tx1"/>
                </a:solidFill>
              </a:rPr>
              <a:t>tand</a:t>
            </a:r>
            <a:r>
              <a:rPr lang="en-US" sz="1600" b="1" dirty="0">
                <a:solidFill>
                  <a:schemeClr val="tx1"/>
                </a:solidFill>
              </a:rPr>
              <a:t> set to true to display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C7EE8-C0AD-477F-9955-CEA65362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10" y="2068696"/>
            <a:ext cx="5328592" cy="21791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7D18B0-84CC-4369-A78A-321AC3D0F2EE}"/>
              </a:ext>
            </a:extLst>
          </p:cNvPr>
          <p:cNvSpPr/>
          <p:nvPr/>
        </p:nvSpPr>
        <p:spPr>
          <a:xfrm>
            <a:off x="4696993" y="2972464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BA441-88FC-4CFD-AE12-FE6ACA8A3A95}"/>
              </a:ext>
            </a:extLst>
          </p:cNvPr>
          <p:cNvSpPr/>
          <p:nvPr/>
        </p:nvSpPr>
        <p:spPr>
          <a:xfrm>
            <a:off x="1961668" y="3484426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33898-9973-4C89-998B-8325C1BF4FB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510820" y="3188488"/>
            <a:ext cx="1186173" cy="403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2E92C-9A02-4A05-8494-EA0F49778BB9}"/>
              </a:ext>
            </a:extLst>
          </p:cNvPr>
          <p:cNvSpPr/>
          <p:nvPr/>
        </p:nvSpPr>
        <p:spPr>
          <a:xfrm>
            <a:off x="1982975" y="2652692"/>
            <a:ext cx="1549152" cy="473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E7463-FCB1-4E65-A6A5-8A1DC012B5C5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532127" y="2889199"/>
            <a:ext cx="1164866" cy="299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AA6918-B118-4A26-B904-371C3388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57" y="4463891"/>
            <a:ext cx="5354513" cy="22358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E5FFB6D-BCD4-4E05-BE31-B8AF38C69327}"/>
              </a:ext>
            </a:extLst>
          </p:cNvPr>
          <p:cNvSpPr/>
          <p:nvPr/>
        </p:nvSpPr>
        <p:spPr>
          <a:xfrm>
            <a:off x="4812942" y="5614329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871BA-28FC-4ECD-B2AA-15174EBBF3D6}"/>
              </a:ext>
            </a:extLst>
          </p:cNvPr>
          <p:cNvSpPr/>
          <p:nvPr/>
        </p:nvSpPr>
        <p:spPr>
          <a:xfrm>
            <a:off x="2048670" y="5871716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498D2-1F30-4BC1-A5F4-55A8ACCB8908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3597822" y="5830353"/>
            <a:ext cx="1215120" cy="149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F5FBC5C-D9DB-4AC9-99E8-A5E49E545908}"/>
              </a:ext>
            </a:extLst>
          </p:cNvPr>
          <p:cNvSpPr/>
          <p:nvPr/>
        </p:nvSpPr>
        <p:spPr>
          <a:xfrm>
            <a:off x="2069977" y="5039982"/>
            <a:ext cx="1549152" cy="473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3ADBA2-C5BD-48E8-B6C5-541C2695B8DB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619129" y="5276489"/>
            <a:ext cx="1193813" cy="553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0071F4-52C1-4919-AF01-B62B4B66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0" y="2564130"/>
            <a:ext cx="4359609" cy="21691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119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add the &lt;ng-template #</a:t>
            </a:r>
            <a:r>
              <a:rPr lang="en-US" sz="1600" b="1" dirty="0" err="1">
                <a:solidFill>
                  <a:schemeClr val="tx1"/>
                </a:solidFill>
              </a:rPr>
              <a:t>elseBlock</a:t>
            </a:r>
            <a:r>
              <a:rPr lang="en-US" sz="1600" b="1" dirty="0">
                <a:solidFill>
                  <a:schemeClr val="tx1"/>
                </a:solidFill>
              </a:rPr>
              <a:t>&gt; for 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&lt;ng-template&gt; is a container which “*</a:t>
            </a:r>
            <a:r>
              <a:rPr lang="en-US" sz="1600" b="1" dirty="0" err="1">
                <a:solidFill>
                  <a:schemeClr val="tx1"/>
                </a:solidFill>
              </a:rPr>
              <a:t>ngIf</a:t>
            </a:r>
            <a:r>
              <a:rPr lang="en-US" sz="1600" b="1" dirty="0">
                <a:solidFill>
                  <a:schemeClr val="tx1"/>
                </a:solidFill>
              </a:rPr>
              <a:t> else” can use to properly add or remove from the DOM.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D18B0-84CC-4369-A78A-321AC3D0F2EE}"/>
              </a:ext>
            </a:extLst>
          </p:cNvPr>
          <p:cNvSpPr/>
          <p:nvPr/>
        </p:nvSpPr>
        <p:spPr>
          <a:xfrm>
            <a:off x="2929870" y="3225433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BA441-88FC-4CFD-AE12-FE6ACA8A3A95}"/>
              </a:ext>
            </a:extLst>
          </p:cNvPr>
          <p:cNvSpPr/>
          <p:nvPr/>
        </p:nvSpPr>
        <p:spPr>
          <a:xfrm>
            <a:off x="664545" y="4065236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33898-9973-4C89-998B-8325C1BF4FB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2213697" y="3441457"/>
            <a:ext cx="716173" cy="7317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2E92C-9A02-4A05-8494-EA0F49778BB9}"/>
              </a:ext>
            </a:extLst>
          </p:cNvPr>
          <p:cNvSpPr/>
          <p:nvPr/>
        </p:nvSpPr>
        <p:spPr>
          <a:xfrm>
            <a:off x="664545" y="2761791"/>
            <a:ext cx="1856207" cy="1073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E7463-FCB1-4E65-A6A5-8A1DC012B5C5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2520752" y="3298684"/>
            <a:ext cx="409118" cy="142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DE07D-7531-4229-B197-A55187FA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66" y="3917026"/>
            <a:ext cx="5364088" cy="274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09E382-1FA4-4B44-9515-E1D0DE23F6EF}"/>
              </a:ext>
            </a:extLst>
          </p:cNvPr>
          <p:cNvSpPr/>
          <p:nvPr/>
        </p:nvSpPr>
        <p:spPr>
          <a:xfrm>
            <a:off x="5868144" y="4804107"/>
            <a:ext cx="185620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811659-9ABD-465E-AAC9-044E9E3D6EA1}"/>
              </a:ext>
            </a:extLst>
          </p:cNvPr>
          <p:cNvSpPr/>
          <p:nvPr/>
        </p:nvSpPr>
        <p:spPr>
          <a:xfrm>
            <a:off x="3291857" y="5860793"/>
            <a:ext cx="1549152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CD2CD3-D466-4DD8-B699-12D637C8734E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4841009" y="5020131"/>
            <a:ext cx="1027135" cy="948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BA61F4-3696-4F12-82FD-824E447F3513}"/>
              </a:ext>
            </a:extLst>
          </p:cNvPr>
          <p:cNvSpPr/>
          <p:nvPr/>
        </p:nvSpPr>
        <p:spPr>
          <a:xfrm>
            <a:off x="3291857" y="4557348"/>
            <a:ext cx="1856207" cy="1073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DBEF12-2BCF-4E65-A4D4-87C13F4FC6B4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 flipV="1">
            <a:off x="5148064" y="5020131"/>
            <a:ext cx="720080" cy="7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4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535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12 ngIf Directive</vt:lpstr>
      <vt:lpstr>12 ngIf Directive</vt:lpstr>
      <vt:lpstr>12 ngIf Directive</vt:lpstr>
      <vt:lpstr>12 ngIf Directive</vt:lpstr>
      <vt:lpstr>12 ngIf Directive</vt:lpstr>
      <vt:lpstr>12 ngIf Directive</vt:lpstr>
      <vt:lpstr>12 ngIf Directive</vt:lpstr>
      <vt:lpstr>12 ngIf Directive</vt:lpstr>
      <vt:lpstr>12 ngIf Directive</vt:lpstr>
      <vt:lpstr>12 ngIf Directive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728</cp:revision>
  <dcterms:created xsi:type="dcterms:W3CDTF">2018-09-28T16:40:41Z</dcterms:created>
  <dcterms:modified xsi:type="dcterms:W3CDTF">2019-05-02T17:44:44Z</dcterms:modified>
</cp:coreProperties>
</file>