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4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61" d="100"/>
          <a:sy n="61" d="100"/>
        </p:scale>
        <p:origin x="124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 ngSwitch Directive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ngSwitch Directive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5"/>
            <a:ext cx="8352928" cy="21602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ngSwitch Directive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The ngSwitch is pretty much like switch statement in any programming language.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The only difference here is that you render HTML instead of executing some logic.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You use ngSwitch to compare against multiple values.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The following example picks up color red, blue, or green.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Create color property and set it to “red” initially.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Then put the ngSwitch and *</a:t>
            </a:r>
            <a:r>
              <a:rPr lang="en-US" sz="1600" b="1" dirty="0" err="1">
                <a:solidFill>
                  <a:schemeClr val="tx1"/>
                </a:solidFill>
              </a:rPr>
              <a:t>ngSwitchCase</a:t>
            </a:r>
            <a:r>
              <a:rPr lang="en-US" sz="1600" b="1" dirty="0">
                <a:solidFill>
                  <a:schemeClr val="tx1"/>
                </a:solidFill>
              </a:rPr>
              <a:t> in the container &lt;div&gt;&lt;/div&gt;.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541C4F-5EEC-4D3D-91F5-C0829B6CE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508623"/>
            <a:ext cx="6006600" cy="276810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5DCF5E3-5AD1-4037-99BB-EEB90B1FE180}"/>
              </a:ext>
            </a:extLst>
          </p:cNvPr>
          <p:cNvSpPr/>
          <p:nvPr/>
        </p:nvSpPr>
        <p:spPr>
          <a:xfrm>
            <a:off x="1524000" y="4221088"/>
            <a:ext cx="2903984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D866-10CB-49A7-9CC5-F0E60E455341}"/>
              </a:ext>
            </a:extLst>
          </p:cNvPr>
          <p:cNvSpPr/>
          <p:nvPr/>
        </p:nvSpPr>
        <p:spPr>
          <a:xfrm>
            <a:off x="1403648" y="5409989"/>
            <a:ext cx="1368152" cy="1716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9408FA-89EA-4A5E-BC6B-487F0ABC4F46}"/>
              </a:ext>
            </a:extLst>
          </p:cNvPr>
          <p:cNvSpPr/>
          <p:nvPr/>
        </p:nvSpPr>
        <p:spPr>
          <a:xfrm>
            <a:off x="4716018" y="4743530"/>
            <a:ext cx="1185265" cy="2512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CEB85B-7C02-4F26-B4BD-D309F64061D5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4427984" y="4545124"/>
            <a:ext cx="288034" cy="3240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844034-1B64-4B02-9648-0341F5A54A45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2771800" y="4869160"/>
            <a:ext cx="1944218" cy="6266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32A0C8-A45B-4A09-915D-43226FC1D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02" y="2240864"/>
            <a:ext cx="7226497" cy="323452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ngSwitch Directive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ngSwitch Directive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Add *</a:t>
            </a:r>
            <a:r>
              <a:rPr lang="en-US" sz="1600" b="1" dirty="0" err="1">
                <a:solidFill>
                  <a:schemeClr val="tx1"/>
                </a:solidFill>
              </a:rPr>
              <a:t>ngSwitchDefault</a:t>
            </a:r>
            <a:r>
              <a:rPr lang="en-US" sz="1600" b="1" dirty="0">
                <a:solidFill>
                  <a:schemeClr val="tx1"/>
                </a:solidFill>
              </a:rPr>
              <a:t> to “Pick up again” if nothing match.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DCF5E3-5AD1-4037-99BB-EEB90B1FE180}"/>
              </a:ext>
            </a:extLst>
          </p:cNvPr>
          <p:cNvSpPr/>
          <p:nvPr/>
        </p:nvSpPr>
        <p:spPr>
          <a:xfrm>
            <a:off x="1138808" y="3617404"/>
            <a:ext cx="2903984" cy="1716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D866-10CB-49A7-9CC5-F0E60E455341}"/>
              </a:ext>
            </a:extLst>
          </p:cNvPr>
          <p:cNvSpPr/>
          <p:nvPr/>
        </p:nvSpPr>
        <p:spPr>
          <a:xfrm>
            <a:off x="1043608" y="4554029"/>
            <a:ext cx="1368152" cy="1716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9408FA-89EA-4A5E-BC6B-487F0ABC4F46}"/>
              </a:ext>
            </a:extLst>
          </p:cNvPr>
          <p:cNvSpPr/>
          <p:nvPr/>
        </p:nvSpPr>
        <p:spPr>
          <a:xfrm>
            <a:off x="5220072" y="3612375"/>
            <a:ext cx="1185265" cy="2512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CEB85B-7C02-4F26-B4BD-D309F64061D5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4042792" y="3703222"/>
            <a:ext cx="1177280" cy="347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844034-1B64-4B02-9648-0341F5A54A45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2411760" y="3738005"/>
            <a:ext cx="2808312" cy="9018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83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2019/2/27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160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13 ngSwitch Directive</vt:lpstr>
      <vt:lpstr>13 ngSwitch Directive</vt:lpstr>
      <vt:lpstr>13 ngSwitch Directive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736</cp:revision>
  <dcterms:created xsi:type="dcterms:W3CDTF">2018-09-28T16:40:41Z</dcterms:created>
  <dcterms:modified xsi:type="dcterms:W3CDTF">2019-02-27T18:15:33Z</dcterms:modified>
</cp:coreProperties>
</file>