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5" d="100"/>
          <a:sy n="95" d="100"/>
        </p:scale>
        <p:origin x="2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</a:t>
            </a:r>
            <a:r>
              <a:rPr lang="en-US" altLang="zh-TW" sz="4800" b="1">
                <a:solidFill>
                  <a:srgbClr val="FFFF00"/>
                </a:solidFill>
              </a:rPr>
              <a:t>ngFor </a:t>
            </a:r>
            <a:r>
              <a:rPr lang="en-US" altLang="zh-TW" sz="4800" b="1" dirty="0">
                <a:solidFill>
                  <a:srgbClr val="FFFF00"/>
                </a:solidFill>
              </a:rPr>
              <a:t>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EAFC4A-1C4E-407F-A9E0-66D9ADA6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2" y="3009650"/>
            <a:ext cx="7631832" cy="28740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is similar to for loop in any programming language.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the property with array of colors.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Then use 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“let color of colors”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Then, we use interpolation &lt;h2&gt;{{ color }} &lt;/h2&gt; to render on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138808" y="3856458"/>
            <a:ext cx="29039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251118" y="4955768"/>
            <a:ext cx="3032850" cy="237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146315" y="4321038"/>
            <a:ext cx="1009861" cy="1412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042792" y="4180494"/>
            <a:ext cx="1103523" cy="84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83968" y="5027147"/>
            <a:ext cx="862347" cy="473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829730-AC44-4AE0-BCF7-A3FF937B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2" y="2126942"/>
            <a:ext cx="8121338" cy="3316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735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Directive: index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add “*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let color of colors; index as </a:t>
            </a:r>
            <a:r>
              <a:rPr lang="en-US" sz="1600" b="1" dirty="0" err="1">
                <a:solidFill>
                  <a:schemeClr val="tx1"/>
                </a:solidFill>
              </a:rPr>
              <a:t>i</a:t>
            </a:r>
            <a:r>
              <a:rPr lang="en-US" sz="1600" b="1" dirty="0">
                <a:solidFill>
                  <a:schemeClr val="tx1"/>
                </a:solidFill>
              </a:rPr>
              <a:t>” and {{</a:t>
            </a:r>
            <a:r>
              <a:rPr lang="en-US" sz="1600" b="1" dirty="0" err="1">
                <a:solidFill>
                  <a:schemeClr val="tx1"/>
                </a:solidFill>
              </a:rPr>
              <a:t>i</a:t>
            </a:r>
            <a:r>
              <a:rPr lang="en-US" sz="1600" b="1" dirty="0">
                <a:solidFill>
                  <a:schemeClr val="tx1"/>
                </a:solidFill>
              </a:rPr>
              <a:t>}} {{ color }} in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236122" y="3136977"/>
            <a:ext cx="3263869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166532" y="4257959"/>
            <a:ext cx="3405468" cy="29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101210" y="3662264"/>
            <a:ext cx="1009861" cy="153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499991" y="3461013"/>
            <a:ext cx="601219" cy="966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72000" y="4403997"/>
            <a:ext cx="529210" cy="23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B63DCF-E24E-42B7-B26A-ED1D2434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26" y="2287145"/>
            <a:ext cx="8007147" cy="30476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96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options: first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add “*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let color of colors; first as f” and {{ f }} {{ color }} in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236122" y="3136977"/>
            <a:ext cx="3263869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166532" y="4257959"/>
            <a:ext cx="3405468" cy="29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101210" y="3662264"/>
            <a:ext cx="1009861" cy="153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499991" y="3461013"/>
            <a:ext cx="601219" cy="966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72000" y="4403997"/>
            <a:ext cx="529210" cy="23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482587-07C7-4787-AF5B-A8F0D1BD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3" y="2340093"/>
            <a:ext cx="7596336" cy="28899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96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options: last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add “*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let color of colors; last as L” and {{ L }} {{ color }} in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236122" y="3136977"/>
            <a:ext cx="3263869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231033" y="4245716"/>
            <a:ext cx="3405468" cy="29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101210" y="3662264"/>
            <a:ext cx="1009861" cy="153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499991" y="3461013"/>
            <a:ext cx="601219" cy="966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36501" y="4391754"/>
            <a:ext cx="464709" cy="35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7CA40C-46DA-4546-B518-1A55840F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7" y="2421948"/>
            <a:ext cx="7979886" cy="30312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96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options: odd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add “*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let color of colors; odd as o” and {{ o }} {{ color }} in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284414" y="3361914"/>
            <a:ext cx="3263869" cy="571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096022" y="4427730"/>
            <a:ext cx="3405468" cy="29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203847" y="3717032"/>
            <a:ext cx="1024337" cy="153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548283" y="3647485"/>
            <a:ext cx="655564" cy="835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501490" y="4482498"/>
            <a:ext cx="702357" cy="91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9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71878E-C108-4844-AD2B-9BDE00D4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34331"/>
            <a:ext cx="7524328" cy="29496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96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 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options: even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add “*</a:t>
            </a:r>
            <a:r>
              <a:rPr lang="en-US" sz="1600" b="1" dirty="0" err="1">
                <a:solidFill>
                  <a:schemeClr val="tx1"/>
                </a:solidFill>
              </a:rPr>
              <a:t>ngFor</a:t>
            </a:r>
            <a:r>
              <a:rPr lang="en-US" sz="1600" b="1" dirty="0">
                <a:solidFill>
                  <a:schemeClr val="tx1"/>
                </a:solidFill>
              </a:rPr>
              <a:t> = let color of colors; even as e” and {{ e }} {{ color }} in &lt;h2&gt;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166821" y="3238019"/>
            <a:ext cx="3263869" cy="571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096022" y="4336460"/>
            <a:ext cx="3405468" cy="29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4852706" y="3570994"/>
            <a:ext cx="1087446" cy="153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430690" y="3523590"/>
            <a:ext cx="422016" cy="812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501490" y="4336460"/>
            <a:ext cx="351216" cy="146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396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14 ngFor Directive</vt:lpstr>
      <vt:lpstr>14 ngFor Directive</vt:lpstr>
      <vt:lpstr>14 ngFor Directive</vt:lpstr>
      <vt:lpstr>14 ngFor Directive</vt:lpstr>
      <vt:lpstr>14 ngFor Directive</vt:lpstr>
      <vt:lpstr>14 ngFor Directive</vt:lpstr>
      <vt:lpstr>14 ngFor Directive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751</cp:revision>
  <dcterms:created xsi:type="dcterms:W3CDTF">2018-09-28T16:40:41Z</dcterms:created>
  <dcterms:modified xsi:type="dcterms:W3CDTF">2019-02-27T19:44:58Z</dcterms:modified>
</cp:coreProperties>
</file>