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14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Pipe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9285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discuss the pipe in this section.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Pipe allow us the transform the data before display in the view.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Right now, we just display simple “name” property.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88520-0410-46F7-81B0-93CE163F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22897"/>
            <a:ext cx="7621885" cy="29324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4E798B-8CAC-4BDB-99BB-299DBC4257A6}"/>
              </a:ext>
            </a:extLst>
          </p:cNvPr>
          <p:cNvSpPr/>
          <p:nvPr/>
        </p:nvSpPr>
        <p:spPr>
          <a:xfrm>
            <a:off x="5220072" y="3284984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623B0-3E96-4A88-B1AF-52E03E218489}"/>
              </a:ext>
            </a:extLst>
          </p:cNvPr>
          <p:cNvSpPr/>
          <p:nvPr/>
        </p:nvSpPr>
        <p:spPr>
          <a:xfrm>
            <a:off x="1907704" y="3015381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8C20A-2FE4-4976-8DF5-C906CE04408B}"/>
              </a:ext>
            </a:extLst>
          </p:cNvPr>
          <p:cNvSpPr/>
          <p:nvPr/>
        </p:nvSpPr>
        <p:spPr>
          <a:xfrm>
            <a:off x="1019944" y="3740546"/>
            <a:ext cx="11037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43823-8221-4FD0-BE09-F5ADD0A1CCD4}"/>
              </a:ext>
            </a:extLst>
          </p:cNvPr>
          <p:cNvCxnSpPr>
            <a:endCxn id="11" idx="2"/>
          </p:cNvCxnSpPr>
          <p:nvPr/>
        </p:nvCxnSpPr>
        <p:spPr>
          <a:xfrm flipV="1">
            <a:off x="1524000" y="3303413"/>
            <a:ext cx="635732" cy="437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AA03E-4138-4E4A-B980-9A45D2CC3E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411760" y="3159397"/>
            <a:ext cx="2808312" cy="269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0289D8-FE24-4C47-90DF-DA2D031E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37334"/>
            <a:ext cx="6695728" cy="3384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36074"/>
            <a:ext cx="8352928" cy="889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following examples show the string pipe.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E798B-8CAC-4BDB-99BB-299DBC4257A6}"/>
              </a:ext>
            </a:extLst>
          </p:cNvPr>
          <p:cNvSpPr/>
          <p:nvPr/>
        </p:nvSpPr>
        <p:spPr>
          <a:xfrm>
            <a:off x="4473537" y="3063856"/>
            <a:ext cx="2805235" cy="1877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623B0-3E96-4A88-B1AF-52E03E218489}"/>
              </a:ext>
            </a:extLst>
          </p:cNvPr>
          <p:cNvSpPr/>
          <p:nvPr/>
        </p:nvSpPr>
        <p:spPr>
          <a:xfrm>
            <a:off x="1030663" y="3015380"/>
            <a:ext cx="2121294" cy="715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8C20A-2FE4-4976-8DF5-C906CE04408B}"/>
              </a:ext>
            </a:extLst>
          </p:cNvPr>
          <p:cNvSpPr/>
          <p:nvPr/>
        </p:nvSpPr>
        <p:spPr>
          <a:xfrm>
            <a:off x="1030662" y="4225476"/>
            <a:ext cx="1669130" cy="715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43823-8221-4FD0-BE09-F5ADD0A1CCD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865227" y="3731071"/>
            <a:ext cx="226083" cy="494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AA03E-4138-4E4A-B980-9A45D2CC3E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151957" y="3373226"/>
            <a:ext cx="1321580" cy="6292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1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7CA0D-6423-40F4-BE10-9DC90D2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97452"/>
            <a:ext cx="7463666" cy="37588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36074"/>
            <a:ext cx="8352928" cy="11848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following shows the number pipe.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1.2-3: one digit before decimal point, min digit is 2 and max digit is 3 =&gt; 5.678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 3.4-5: 3 digits before decimal point, min digit is 4, max digit is 5 =&gt; 005.6780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3.1-2: 3 digits before decimal point, min digit is 1, max digit is 2 =&gt; 005.68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E798B-8CAC-4BDB-99BB-299DBC4257A6}"/>
              </a:ext>
            </a:extLst>
          </p:cNvPr>
          <p:cNvSpPr/>
          <p:nvPr/>
        </p:nvSpPr>
        <p:spPr>
          <a:xfrm>
            <a:off x="5194906" y="5517433"/>
            <a:ext cx="648072" cy="8368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623B0-3E96-4A88-B1AF-52E03E218489}"/>
              </a:ext>
            </a:extLst>
          </p:cNvPr>
          <p:cNvSpPr/>
          <p:nvPr/>
        </p:nvSpPr>
        <p:spPr>
          <a:xfrm>
            <a:off x="1522498" y="4332926"/>
            <a:ext cx="1944216" cy="357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AA03E-4138-4E4A-B980-9A45D2CC3E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466714" y="4511849"/>
            <a:ext cx="1728192" cy="1423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2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F803EC-5734-4B7C-A52F-57D80191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04218"/>
            <a:ext cx="6553200" cy="37017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3607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following shows the percent and currency pipe.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E798B-8CAC-4BDB-99BB-299DBC4257A6}"/>
              </a:ext>
            </a:extLst>
          </p:cNvPr>
          <p:cNvSpPr/>
          <p:nvPr/>
        </p:nvSpPr>
        <p:spPr>
          <a:xfrm>
            <a:off x="4572000" y="4581127"/>
            <a:ext cx="648072" cy="924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623B0-3E96-4A88-B1AF-52E03E218489}"/>
              </a:ext>
            </a:extLst>
          </p:cNvPr>
          <p:cNvSpPr/>
          <p:nvPr/>
        </p:nvSpPr>
        <p:spPr>
          <a:xfrm>
            <a:off x="1259632" y="3655102"/>
            <a:ext cx="1944216" cy="710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AA03E-4138-4E4A-B980-9A45D2CC3E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203848" y="4010103"/>
            <a:ext cx="1368152" cy="1033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ECD260-5617-49FF-A3C1-D1667CE6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277"/>
            <a:ext cx="7659729" cy="36892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3607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following shows the date and time format.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E798B-8CAC-4BDB-99BB-299DBC4257A6}"/>
              </a:ext>
            </a:extLst>
          </p:cNvPr>
          <p:cNvSpPr/>
          <p:nvPr/>
        </p:nvSpPr>
        <p:spPr>
          <a:xfrm>
            <a:off x="3827531" y="2796099"/>
            <a:ext cx="4289398" cy="2728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623B0-3E96-4A88-B1AF-52E03E218489}"/>
              </a:ext>
            </a:extLst>
          </p:cNvPr>
          <p:cNvSpPr/>
          <p:nvPr/>
        </p:nvSpPr>
        <p:spPr>
          <a:xfrm>
            <a:off x="646584" y="3144774"/>
            <a:ext cx="2989312" cy="1148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AA03E-4138-4E4A-B980-9A45D2CC3E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35896" y="3718935"/>
            <a:ext cx="191635" cy="44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3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Pipe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36073"/>
            <a:ext cx="8352928" cy="6432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pipe only transform data format in the view. It does not transform data in the property.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2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308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16 Pipe</vt:lpstr>
      <vt:lpstr>16 Pipe</vt:lpstr>
      <vt:lpstr>16 Pipe</vt:lpstr>
      <vt:lpstr>16 Pipe</vt:lpstr>
      <vt:lpstr>16 Pipe</vt:lpstr>
      <vt:lpstr>16 Pipe</vt:lpstr>
      <vt:lpstr>16 Pipe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838</cp:revision>
  <dcterms:created xsi:type="dcterms:W3CDTF">2018-09-28T16:40:41Z</dcterms:created>
  <dcterms:modified xsi:type="dcterms:W3CDTF">2019-02-28T01:01:27Z</dcterms:modified>
</cp:coreProperties>
</file>