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WPk2X79is&amp;list=PLC3y8-rFHvwhBRAgFinJR8KHIrCdTkZcZ&amp;index=3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WPk2X79is&amp;list=PLC3y8-rFHvwhBRAgFinJR8KHIrCdTkZcZ&amp;index=3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WPk2X79is&amp;list=PLC3y8-rFHvwhBRAgFinJR8KHIrCdTkZcZ&amp;index=3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2cWPk2X79is&amp;list=PLC3y8-rFHvwhBRAgFinJR8KHIrCdTkZcZ&amp;index=3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WPk2X79is&amp;list=PLC3y8-rFHvwhBRAgFinJR8KHIrCdTkZcZ&amp;index=3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Bind Data to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525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we really want is two way data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Tw way binding can be achieved by Banana in Box syntax of the ngModel directive.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E7506580-1E87-488B-A1EA-44C975FEC341}"/>
              </a:ext>
            </a:extLst>
          </p:cNvPr>
          <p:cNvSpPr txBox="1">
            <a:spLocks/>
          </p:cNvSpPr>
          <p:nvPr/>
        </p:nvSpPr>
        <p:spPr>
          <a:xfrm>
            <a:off x="448751" y="1915258"/>
            <a:ext cx="4924563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each [ngModel] into [(ngModel)].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801CB-E8C1-456B-B7F4-1B0E4495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77" y="2396229"/>
            <a:ext cx="4861312" cy="3629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52ED0-99F3-4C38-93EC-39CA2F1CEED2}"/>
              </a:ext>
            </a:extLst>
          </p:cNvPr>
          <p:cNvSpPr/>
          <p:nvPr/>
        </p:nvSpPr>
        <p:spPr>
          <a:xfrm>
            <a:off x="5796136" y="2708920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BFD6B-DCFD-49EB-AA40-6FEB1CF23618}"/>
              </a:ext>
            </a:extLst>
          </p:cNvPr>
          <p:cNvSpPr/>
          <p:nvPr/>
        </p:nvSpPr>
        <p:spPr>
          <a:xfrm>
            <a:off x="5911100" y="3093619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FA7CB1-CDBC-4997-9A2F-D7F3DB2DBDFA}"/>
              </a:ext>
            </a:extLst>
          </p:cNvPr>
          <p:cNvSpPr/>
          <p:nvPr/>
        </p:nvSpPr>
        <p:spPr>
          <a:xfrm>
            <a:off x="5769536" y="3454613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310787-AC55-434E-9156-B729F56056E2}"/>
              </a:ext>
            </a:extLst>
          </p:cNvPr>
          <p:cNvSpPr/>
          <p:nvPr/>
        </p:nvSpPr>
        <p:spPr>
          <a:xfrm>
            <a:off x="5485938" y="3743599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4BC8D-D64B-4C1C-8F2F-00A4257055CC}"/>
              </a:ext>
            </a:extLst>
          </p:cNvPr>
          <p:cNvSpPr/>
          <p:nvPr/>
        </p:nvSpPr>
        <p:spPr>
          <a:xfrm>
            <a:off x="5175740" y="4489516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6D03A-869E-40EC-A928-9D979552CAB0}"/>
              </a:ext>
            </a:extLst>
          </p:cNvPr>
          <p:cNvSpPr/>
          <p:nvPr/>
        </p:nvSpPr>
        <p:spPr>
          <a:xfrm>
            <a:off x="5195981" y="4873991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D0A97-5A51-41B1-AF77-841C957E3536}"/>
              </a:ext>
            </a:extLst>
          </p:cNvPr>
          <p:cNvSpPr/>
          <p:nvPr/>
        </p:nvSpPr>
        <p:spPr>
          <a:xfrm>
            <a:off x="5383633" y="5330922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ABE62BD-966D-4241-A26B-FF960263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32" y="1889449"/>
            <a:ext cx="4859789" cy="44073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525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change ‘Peter’  into ‘Irene’, we have both View data and user Model data change.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E66B0-719E-429F-91D5-E22F71F70829}"/>
              </a:ext>
            </a:extLst>
          </p:cNvPr>
          <p:cNvSpPr/>
          <p:nvPr/>
        </p:nvSpPr>
        <p:spPr>
          <a:xfrm>
            <a:off x="3166532" y="4581128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FAB1F-384A-42CE-BC62-00DE174AAEC4}"/>
              </a:ext>
            </a:extLst>
          </p:cNvPr>
          <p:cNvSpPr/>
          <p:nvPr/>
        </p:nvSpPr>
        <p:spPr>
          <a:xfrm>
            <a:off x="3159516" y="2856840"/>
            <a:ext cx="6203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57003-A8E9-4AD2-9E23-754B090DBEA2}"/>
              </a:ext>
            </a:extLst>
          </p:cNvPr>
          <p:cNvSpPr/>
          <p:nvPr/>
        </p:nvSpPr>
        <p:spPr>
          <a:xfrm>
            <a:off x="5380402" y="2420631"/>
            <a:ext cx="432048" cy="214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F6229-CFCA-44FE-8F99-BC8DCC3D9EF1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3598580" y="2635452"/>
            <a:ext cx="1997846" cy="19456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FE82C-CDCF-4A38-A404-AFF5CFF44BA3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H="1" flipV="1">
            <a:off x="3469714" y="3000856"/>
            <a:ext cx="128866" cy="15802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525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successfully add the two way data binding from view </a:t>
            </a:r>
            <a:r>
              <a:rPr lang="en-US" sz="1600">
                <a:solidFill>
                  <a:schemeClr val="tx1"/>
                </a:solidFill>
              </a:rPr>
              <a:t>to user </a:t>
            </a:r>
            <a:r>
              <a:rPr lang="en-US" sz="1600" dirty="0">
                <a:solidFill>
                  <a:schemeClr val="tx1"/>
                </a:solidFill>
              </a:rPr>
              <a:t>Model </a:t>
            </a:r>
            <a:r>
              <a:rPr lang="en-US" sz="1600">
                <a:solidFill>
                  <a:schemeClr val="tx1"/>
                </a:solidFill>
              </a:rPr>
              <a:t>and from user Model to View.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8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see how to bind the  Form Data to the Model.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users enter the Form Data, we have captured the changes and update an instance of the model that can later be sent to the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the first step is to generate the model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the IDE terminal, under </a:t>
            </a:r>
            <a:r>
              <a:rPr lang="en-US" sz="1600" dirty="0" err="1">
                <a:solidFill>
                  <a:schemeClr val="tx1"/>
                </a:solidFill>
              </a:rPr>
              <a:t>tdf</a:t>
            </a:r>
            <a:r>
              <a:rPr lang="en-US" sz="1600" dirty="0">
                <a:solidFill>
                  <a:schemeClr val="tx1"/>
                </a:solidFill>
              </a:rPr>
              <a:t> folder.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generate class user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0BAAC-40C2-47B5-A2EC-16985AA2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44" y="3152535"/>
            <a:ext cx="5076056" cy="3203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the file </a:t>
            </a:r>
            <a:r>
              <a:rPr lang="en-US" sz="1600" dirty="0" err="1">
                <a:solidFill>
                  <a:schemeClr val="tx1"/>
                </a:solidFill>
              </a:rPr>
              <a:t>user.ts</a:t>
            </a:r>
            <a:r>
              <a:rPr lang="en-US" sz="1600" dirty="0">
                <a:solidFill>
                  <a:schemeClr val="tx1"/>
                </a:solidFill>
              </a:rPr>
              <a:t>. Use constructor to for username, email, etc.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are TypeScript syntax for a constructor.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the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EE1D8-8D37-43F0-BC46-A15D94A2B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91497"/>
            <a:ext cx="3186202" cy="35461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BD9E3-0D86-416E-8A01-7C4E17BA9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348878"/>
            <a:ext cx="3733800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33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will use interpolation to bind user Model and display in the view.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will help us see how the data binding works.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HTML, we will add a horizontal line &lt;</a:t>
            </a:r>
            <a:r>
              <a:rPr lang="en-US" sz="1600" dirty="0" err="1">
                <a:solidFill>
                  <a:schemeClr val="tx1"/>
                </a:solidFill>
              </a:rPr>
              <a:t>hr</a:t>
            </a:r>
            <a:r>
              <a:rPr lang="en-US" sz="1600" dirty="0">
                <a:solidFill>
                  <a:schemeClr val="tx1"/>
                </a:solidFill>
              </a:rPr>
              <a:t> /&gt; for separation and then use a model in the JSON format.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Binding the Data to the form is really simple.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bind the properties of the model to the ngModel directive.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properties binding use square bracket [].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0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step is to create an instance of this Model.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 err="1">
                <a:solidFill>
                  <a:schemeClr val="tx1"/>
                </a:solidFill>
              </a:rPr>
              <a:t>app.component.ts</a:t>
            </a:r>
            <a:r>
              <a:rPr lang="en-US" sz="1600" dirty="0">
                <a:solidFill>
                  <a:schemeClr val="tx1"/>
                </a:solidFill>
              </a:rPr>
              <a:t>, let’s create a new property.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0BCE8F-4824-4D58-823B-308C06D0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054622"/>
            <a:ext cx="6200775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45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6B2E7-2C3E-4353-9EEE-245D7DF8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99892"/>
            <a:ext cx="5807903" cy="40460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0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 is to bind the user model to the HTML element.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square bracket  [] is used to bind the user Model to the HTML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F5EA-50DD-44EE-9E3A-F5B3F74026A7}"/>
              </a:ext>
            </a:extLst>
          </p:cNvPr>
          <p:cNvSpPr/>
          <p:nvPr/>
        </p:nvSpPr>
        <p:spPr>
          <a:xfrm>
            <a:off x="4355976" y="2492896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5FF2EA-9A30-4B17-9773-A00E065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99892"/>
            <a:ext cx="5807903" cy="40460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the selected into value=“”.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E5E8-D8D7-4EF9-B47D-C3E9086549AD}"/>
              </a:ext>
            </a:extLst>
          </p:cNvPr>
          <p:cNvSpPr/>
          <p:nvPr/>
        </p:nvSpPr>
        <p:spPr>
          <a:xfrm>
            <a:off x="2411760" y="3717032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Take a look at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48715-6CC4-4FB9-A091-570A27C2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54530"/>
            <a:ext cx="5631793" cy="4771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02CFB7-9017-4904-946D-CFC1E9B98378}"/>
              </a:ext>
            </a:extLst>
          </p:cNvPr>
          <p:cNvSpPr/>
          <p:nvPr/>
        </p:nvSpPr>
        <p:spPr>
          <a:xfrm>
            <a:off x="2158752" y="5013176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E66B0-719E-429F-91D5-E22F71F70829}"/>
              </a:ext>
            </a:extLst>
          </p:cNvPr>
          <p:cNvSpPr/>
          <p:nvPr/>
        </p:nvSpPr>
        <p:spPr>
          <a:xfrm>
            <a:off x="2158752" y="4620260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0EDDB-8FB8-443D-8E85-8CD82ED46B07}"/>
              </a:ext>
            </a:extLst>
          </p:cNvPr>
          <p:cNvSpPr/>
          <p:nvPr/>
        </p:nvSpPr>
        <p:spPr>
          <a:xfrm>
            <a:off x="2158752" y="5406092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04A3F-C04B-47C6-AF72-B6FD6DB4C4E5}"/>
              </a:ext>
            </a:extLst>
          </p:cNvPr>
          <p:cNvSpPr/>
          <p:nvPr/>
        </p:nvSpPr>
        <p:spPr>
          <a:xfrm>
            <a:off x="2158752" y="5655946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A68B2-4950-4DE0-8B46-E2DC1D9F8909}"/>
              </a:ext>
            </a:extLst>
          </p:cNvPr>
          <p:cNvSpPr/>
          <p:nvPr/>
        </p:nvSpPr>
        <p:spPr>
          <a:xfrm>
            <a:off x="2123728" y="6018759"/>
            <a:ext cx="899120" cy="141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4EE1B-B429-411F-98BD-E84BFC557041}"/>
              </a:ext>
            </a:extLst>
          </p:cNvPr>
          <p:cNvSpPr/>
          <p:nvPr/>
        </p:nvSpPr>
        <p:spPr>
          <a:xfrm>
            <a:off x="2123728" y="6340822"/>
            <a:ext cx="1080120" cy="141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4A6F8B-9D13-4CAC-906F-7033AD15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87" y="1850081"/>
            <a:ext cx="3123188" cy="44780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Bind Data to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25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you change name from ‘Peter’ to ‘Irene”, you can see the update value change to ‘Irene” but the user Model still ‘Peter’.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https://www.youtube.com/watch?v=2cWPk2X79is&amp;list=PLC3y8-rFHvwhBRAgFinJR8KHIrCdTkZcZ&amp;index=37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E66B0-719E-429F-91D5-E22F71F70829}"/>
              </a:ext>
            </a:extLst>
          </p:cNvPr>
          <p:cNvSpPr/>
          <p:nvPr/>
        </p:nvSpPr>
        <p:spPr>
          <a:xfrm>
            <a:off x="5581287" y="4980567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FAB1F-384A-42CE-BC62-00DE174AAEC4}"/>
              </a:ext>
            </a:extLst>
          </p:cNvPr>
          <p:cNvSpPr/>
          <p:nvPr/>
        </p:nvSpPr>
        <p:spPr>
          <a:xfrm>
            <a:off x="7741527" y="2623237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57003-A8E9-4AD2-9E23-754B090DBEA2}"/>
              </a:ext>
            </a:extLst>
          </p:cNvPr>
          <p:cNvSpPr/>
          <p:nvPr/>
        </p:nvSpPr>
        <p:spPr>
          <a:xfrm>
            <a:off x="5797311" y="2931403"/>
            <a:ext cx="432048" cy="214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F6229-CFCA-44FE-8F99-BC8DCC3D9EF1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6013335" y="3146224"/>
            <a:ext cx="0" cy="18343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FE82C-CDCF-4A38-A404-AFF5CFF44BA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013335" y="2767253"/>
            <a:ext cx="2160240" cy="2221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副標題 2">
            <a:extLst>
              <a:ext uri="{FF2B5EF4-FFF2-40B4-BE49-F238E27FC236}">
                <a16:creationId xmlns:a16="http://schemas.microsoft.com/office/drawing/2014/main" id="{E7506580-1E87-488B-A1EA-44C975FEC341}"/>
              </a:ext>
            </a:extLst>
          </p:cNvPr>
          <p:cNvSpPr txBox="1">
            <a:spLocks/>
          </p:cNvSpPr>
          <p:nvPr/>
        </p:nvSpPr>
        <p:spPr>
          <a:xfrm>
            <a:off x="439524" y="1925775"/>
            <a:ext cx="4924563" cy="11431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because we use the property Binding which is one way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from class (user Model) to view but not the view to the class (</a:t>
            </a:r>
            <a:r>
              <a:rPr lang="en-US" sz="1600" dirty="0" err="1">
                <a:solidFill>
                  <a:schemeClr val="tx1"/>
                </a:solidFill>
              </a:rPr>
              <a:t>suer</a:t>
            </a:r>
            <a:r>
              <a:rPr lang="en-US" sz="1600" dirty="0">
                <a:solidFill>
                  <a:schemeClr val="tx1"/>
                </a:solidFill>
              </a:rPr>
              <a:t> Model).</a:t>
            </a:r>
          </a:p>
        </p:txBody>
      </p:sp>
    </p:spTree>
    <p:extLst>
      <p:ext uri="{BB962C8B-B14F-4D97-AF65-F5344CB8AC3E}">
        <p14:creationId xmlns:p14="http://schemas.microsoft.com/office/powerpoint/2010/main" val="393468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714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6 Bind Data to Model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654</cp:revision>
  <dcterms:created xsi:type="dcterms:W3CDTF">2018-09-28T16:40:41Z</dcterms:created>
  <dcterms:modified xsi:type="dcterms:W3CDTF">2019-05-05T22:53:22Z</dcterms:modified>
</cp:coreProperties>
</file>