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37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yWJwR0FJV0&amp;list=PLC3y8-rFHvwhBRAgFinJR8KHIrCdTkZcZ&amp;index=3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WyWJwR0FJV0&amp;list=PLC3y8-rFHvwhBRAgFinJR8KHIrCdTkZcZ&amp;index=3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yWJwR0FJV0&amp;list=PLC3y8-rFHvwhBRAgFinJR8KHIrCdTkZcZ&amp;index=3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yWJwR0FJV0&amp;list=PLC3y8-rFHvwhBRAgFinJR8KHIrCdTkZcZ&amp;index=38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yWJwR0FJV0&amp;list=PLC3y8-rFHvwhBRAgFinJR8KHIrCdTkZcZ&amp;index=3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yWJwR0FJV0&amp;list=PLC3y8-rFHvwhBRAgFinJR8KHIrCdTkZcZ&amp;index=38" TargetMode="External"/><Relationship Id="rId2" Type="http://schemas.openxmlformats.org/officeDocument/2006/relationships/hyperlink" Target="https://angular.io/guide/form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yWJwR0FJV0&amp;list=PLC3y8-rFHvwhBRAgFinJR8KHIrCdTkZcZ&amp;index=3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yWJwR0FJV0&amp;list=PLC3y8-rFHvwhBRAgFinJR8KHIrCdTkZcZ&amp;index=3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WyWJwR0FJV0&amp;list=PLC3y8-rFHvwhBRAgFinJR8KHIrCdTkZcZ&amp;index=3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WyWJwR0FJV0&amp;list=PLC3y8-rFHvwhBRAgFinJR8KHIrCdTkZcZ&amp;index=3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WyWJwR0FJV0&amp;list=PLC3y8-rFHvwhBRAgFinJR8KHIrCdTkZcZ&amp;index=3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WyWJwR0FJV0&amp;list=PLC3y8-rFHvwhBRAgFinJR8KHIrCdTkZcZ&amp;index=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Validate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 you can see, Angular tries to help us out with form validation by applying the appropriate classes to the form controls.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All those classes can be used to provide visual feedback.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 also provides an alternative which is better than each of the classes. </a:t>
            </a:r>
            <a:r>
              <a:rPr lang="en-US" sz="1600" dirty="0" err="1">
                <a:solidFill>
                  <a:schemeClr val="tx1"/>
                </a:solidFill>
              </a:rPr>
              <a:t>Angualr</a:t>
            </a:r>
            <a:r>
              <a:rPr lang="en-US" sz="1600" dirty="0">
                <a:solidFill>
                  <a:schemeClr val="tx1"/>
                </a:solidFill>
              </a:rPr>
              <a:t> provides an associated property on the ngModel directive.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property is basically same as the class with the ng- got removed. The ng-untouched is associated with ngModel property untouched, ng-touched is ngModel property touched, ng-pristine is pristine, and similarly, the other classes.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A39AE8-6696-4FAD-AC2A-EBC6337D8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8261"/>
              </p:ext>
            </p:extLst>
          </p:nvPr>
        </p:nvGraphicFramePr>
        <p:xfrm>
          <a:off x="2123728" y="3620047"/>
          <a:ext cx="42484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314548557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15724408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ngModel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90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ng-untouched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6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ng-pristine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6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9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3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1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look at these properties in our enrollment form.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question is how to get access to these ngModel property.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answer is simply create a reference to this ngModel directive.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Right now, the #name point to the input element of the DOM. By assigning a value of ngModel. The reference variable now points to ngModel of this particular form control.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So, now we have reference to ngModel. We can easily find the different properties.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look at untouched. The name is {{ </a:t>
            </a:r>
            <a:r>
              <a:rPr lang="en-US" sz="1600" dirty="0" err="1">
                <a:solidFill>
                  <a:schemeClr val="tx1"/>
                </a:solidFill>
              </a:rPr>
              <a:t>name.untouched</a:t>
            </a:r>
            <a:r>
              <a:rPr lang="en-US" sz="1600" dirty="0">
                <a:solidFill>
                  <a:schemeClr val="tx1"/>
                </a:solidFill>
              </a:rPr>
              <a:t> }}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12CA7-CB19-42DF-BB3B-D1ACFF66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45" y="3789041"/>
            <a:ext cx="5882456" cy="9587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CC3595-32B5-484D-BCF1-AC302F57EB30}"/>
              </a:ext>
            </a:extLst>
          </p:cNvPr>
          <p:cNvSpPr/>
          <p:nvPr/>
        </p:nvSpPr>
        <p:spPr>
          <a:xfrm>
            <a:off x="2699792" y="3980087"/>
            <a:ext cx="864096" cy="3130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684FA3-B060-45B7-AF65-873A918C4808}"/>
              </a:ext>
            </a:extLst>
          </p:cNvPr>
          <p:cNvSpPr/>
          <p:nvPr/>
        </p:nvSpPr>
        <p:spPr>
          <a:xfrm>
            <a:off x="1259632" y="4462998"/>
            <a:ext cx="936104" cy="2848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EE546C-8D31-4C0D-889A-19A9E719B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14" y="3588414"/>
            <a:ext cx="3011411" cy="2473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E9DDD9-C8BD-4005-9C41-60A9C39F8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659" y="4136591"/>
            <a:ext cx="2735936" cy="2232249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83623E-0EA5-4C00-9FBD-6E97860DA01C}"/>
              </a:ext>
            </a:extLst>
          </p:cNvPr>
          <p:cNvCxnSpPr/>
          <p:nvPr/>
        </p:nvCxnSpPr>
        <p:spPr>
          <a:xfrm flipH="1" flipV="1">
            <a:off x="6264189" y="5210499"/>
            <a:ext cx="216024" cy="144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D1DF55-1FDA-4487-B846-FF292682CAAC}"/>
              </a:ext>
            </a:extLst>
          </p:cNvPr>
          <p:cNvSpPr/>
          <p:nvPr/>
        </p:nvSpPr>
        <p:spPr>
          <a:xfrm>
            <a:off x="5350389" y="5992566"/>
            <a:ext cx="373739" cy="2697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112D8B-79A2-4473-A565-7C8F537E7E0F}"/>
              </a:ext>
            </a:extLst>
          </p:cNvPr>
          <p:cNvCxnSpPr/>
          <p:nvPr/>
        </p:nvCxnSpPr>
        <p:spPr>
          <a:xfrm flipH="1" flipV="1">
            <a:off x="4265648" y="5271625"/>
            <a:ext cx="216024" cy="144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A61CA-B77E-4308-9B85-C71855CF0690}"/>
              </a:ext>
            </a:extLst>
          </p:cNvPr>
          <p:cNvSpPr/>
          <p:nvPr/>
        </p:nvSpPr>
        <p:spPr>
          <a:xfrm>
            <a:off x="3954315" y="5503047"/>
            <a:ext cx="31133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5F0A881-4254-4D3C-8C85-4CE8143E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84745"/>
            <a:ext cx="4625264" cy="22660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Similarly, we can check the {{ </a:t>
            </a:r>
            <a:r>
              <a:rPr lang="en-US" sz="1600" dirty="0" err="1">
                <a:solidFill>
                  <a:schemeClr val="tx1"/>
                </a:solidFill>
              </a:rPr>
              <a:t>name.pristine</a:t>
            </a:r>
            <a:r>
              <a:rPr lang="en-US" sz="1600" dirty="0">
                <a:solidFill>
                  <a:schemeClr val="tx1"/>
                </a:solidFill>
              </a:rPr>
              <a:t> }} and {{ </a:t>
            </a:r>
            <a:r>
              <a:rPr lang="en-US" sz="1600" dirty="0" err="1">
                <a:solidFill>
                  <a:schemeClr val="tx1"/>
                </a:solidFill>
              </a:rPr>
              <a:t>name.valid</a:t>
            </a:r>
            <a:r>
              <a:rPr lang="en-US" sz="1600" dirty="0">
                <a:solidFill>
                  <a:schemeClr val="tx1"/>
                </a:solidFill>
              </a:rPr>
              <a:t>}}.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E26436-6F27-4E2C-BBC0-ED7319DEC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719" y="2648840"/>
            <a:ext cx="3894081" cy="28434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D91A76-FF75-4B16-9341-16D80093D6FE}"/>
              </a:ext>
            </a:extLst>
          </p:cNvPr>
          <p:cNvSpPr/>
          <p:nvPr/>
        </p:nvSpPr>
        <p:spPr>
          <a:xfrm>
            <a:off x="1333988" y="3762544"/>
            <a:ext cx="3526044" cy="2848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9CE25-2EA0-4514-B5D6-36F0054BED7D}"/>
              </a:ext>
            </a:extLst>
          </p:cNvPr>
          <p:cNvSpPr/>
          <p:nvPr/>
        </p:nvSpPr>
        <p:spPr>
          <a:xfrm>
            <a:off x="4790178" y="4951602"/>
            <a:ext cx="1221982" cy="3496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see the property return the boolean is much easier to work with than class name.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 to make sure to understand the difference between the class and property that help us the track the state and validity of form controls.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53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will see validation. The validation for providing appropriate visual feedback is very important.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see the validation in template driven forms.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understand how Angular helps us with form validation by tracking the form controls and applying the appropriate classes.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 got this snapshot from angular doc (</a:t>
            </a:r>
            <a:r>
              <a:rPr lang="en-US" sz="1600" dirty="0">
                <a:hlinkClick r:id="rId2"/>
              </a:rPr>
              <a:t>https://angular.io/guide/forms</a:t>
            </a:r>
            <a:r>
              <a:rPr lang="en-US" sz="1600" dirty="0">
                <a:solidFill>
                  <a:schemeClr val="tx1"/>
                </a:solidFill>
              </a:rPr>
              <a:t>) which points clearly what class is applied to a form control based on its state and validity.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At any point in time, Angular applies three classes to a form control based on its state.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B0A60-4E58-44FC-B627-EC4047D29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574375"/>
            <a:ext cx="4829175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146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7596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pair of classes you see here are dependent on whether the user has visited the form control or not.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you load a form for the very first time, you have not yet visited the form field. So Angular applies a class of ng-untouched.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do with it, the form control either by clicking or tapping and then navigating away from the form control. Angular applies a class of ng-touched.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key point here is that the class will change only on blur. You have to navigate away from the form control.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the form control has been visited and ng-touched class applied. If not and the un-touched class is going to be applied.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B0A60-4E58-44FC-B627-EC4047D2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221088"/>
            <a:ext cx="4829175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59CB70-5E54-44E4-A83F-01F8A78F9B16}"/>
              </a:ext>
            </a:extLst>
          </p:cNvPr>
          <p:cNvSpPr/>
          <p:nvPr/>
        </p:nvSpPr>
        <p:spPr>
          <a:xfrm>
            <a:off x="2520752" y="4773854"/>
            <a:ext cx="475252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664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Similarly, Angular also tracks if the value of the form control has changed or not.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you load a form for the first time, the value has not yet changed, Angular applies a class of ng-pristine (new or good condition). If you do change, the value of the form control, Angular applies a class of ng-dirty, for example, when you start typing a value into a input field, the class changes from ng-pristine to ng-dirty.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final pair of classes is concerned with the validity of the form control. The form control value is valid and ng-valid class is applied. If not, ng-invalid is applied, for example, if an input field contains the required attribute, it implies a value has to be entered. If a value is missing, ng-invalid class is applied. When a value is entered, ng-valid class is going to be applied.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look at these classes in Angular form.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B0A60-4E58-44FC-B627-EC4047D2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293096"/>
            <a:ext cx="4829175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7EA6DD-E275-4826-9A71-1022A2DE3139}"/>
              </a:ext>
            </a:extLst>
          </p:cNvPr>
          <p:cNvSpPr/>
          <p:nvPr/>
        </p:nvSpPr>
        <p:spPr>
          <a:xfrm>
            <a:off x="2427103" y="5504518"/>
            <a:ext cx="4752528" cy="9361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back to Visual Studio Code.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name input element, we are going to add a template reference variable.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#name (HTML and CSS uses # as the id). Add {{ </a:t>
            </a:r>
            <a:r>
              <a:rPr lang="en-US" sz="1600" dirty="0" err="1">
                <a:solidFill>
                  <a:schemeClr val="tx1"/>
                </a:solidFill>
              </a:rPr>
              <a:t>name.className</a:t>
            </a:r>
            <a:r>
              <a:rPr lang="en-US" sz="1600" dirty="0">
                <a:solidFill>
                  <a:schemeClr val="tx1"/>
                </a:solidFill>
              </a:rPr>
              <a:t>}}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Refresh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9A85C7-23E8-4E21-B9E1-F1A90145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5" y="2636910"/>
            <a:ext cx="4104456" cy="25699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FF141-F451-415E-9F58-23927EE6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602274"/>
            <a:ext cx="3312368" cy="38409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E2BD31-6CE6-4972-90E5-AE902E49AC26}"/>
              </a:ext>
            </a:extLst>
          </p:cNvPr>
          <p:cNvSpPr/>
          <p:nvPr/>
        </p:nvSpPr>
        <p:spPr>
          <a:xfrm>
            <a:off x="1043608" y="3861048"/>
            <a:ext cx="93610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DDAAF-6E3C-4D3E-9DC0-E7C574004300}"/>
              </a:ext>
            </a:extLst>
          </p:cNvPr>
          <p:cNvSpPr/>
          <p:nvPr/>
        </p:nvSpPr>
        <p:spPr>
          <a:xfrm>
            <a:off x="1259632" y="3573017"/>
            <a:ext cx="93610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FFAF2C-1AEA-43AB-A758-905B180CE28D}"/>
              </a:ext>
            </a:extLst>
          </p:cNvPr>
          <p:cNvSpPr/>
          <p:nvPr/>
        </p:nvSpPr>
        <p:spPr>
          <a:xfrm>
            <a:off x="5077302" y="4280606"/>
            <a:ext cx="1798953" cy="1565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57754-5622-4802-A075-F93140816C60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1979712" y="3933056"/>
            <a:ext cx="3097590" cy="4258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B70CDB-A184-4677-87CB-A4E92C48D49D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1511660" y="3717033"/>
            <a:ext cx="216024" cy="1440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5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302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form-control, ignore this.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ng-untouched, ng-pristine, and ng-valid. All these are from Angular.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ng-untouched is based on whether the form field has been visited or not. On page load, the form field has not been visited. Therefore, Angular applies a class of ng-untouched.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if we click on the input element, we can see the class does not change even though the input element has been visited. However, </a:t>
            </a:r>
            <a:r>
              <a:rPr lang="en-US" sz="1600" dirty="0" err="1">
                <a:solidFill>
                  <a:schemeClr val="tx1"/>
                </a:solidFill>
              </a:rPr>
              <a:t>onblur</a:t>
            </a:r>
            <a:r>
              <a:rPr lang="en-US" sz="1600" dirty="0">
                <a:solidFill>
                  <a:schemeClr val="tx1"/>
                </a:solidFill>
              </a:rPr>
              <a:t> (Click other element), the class does change into “ng-touched”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5FF141-F451-415E-9F58-23927EE67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79" y="3271194"/>
            <a:ext cx="2880320" cy="33399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FFAF2C-1AEA-43AB-A758-905B180CE28D}"/>
              </a:ext>
            </a:extLst>
          </p:cNvPr>
          <p:cNvSpPr/>
          <p:nvPr/>
        </p:nvSpPr>
        <p:spPr>
          <a:xfrm>
            <a:off x="1976302" y="4702246"/>
            <a:ext cx="504057" cy="167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BBAC3-089D-48ED-9108-910502F8D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456" y="3301726"/>
            <a:ext cx="2560441" cy="3309413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7FA989-A4CE-4E88-8680-C4701113D3A0}"/>
              </a:ext>
            </a:extLst>
          </p:cNvPr>
          <p:cNvCxnSpPr/>
          <p:nvPr/>
        </p:nvCxnSpPr>
        <p:spPr>
          <a:xfrm flipH="1" flipV="1">
            <a:off x="5364088" y="4077072"/>
            <a:ext cx="216024" cy="144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DE696-891F-410B-93F3-C3C50925DDD2}"/>
              </a:ext>
            </a:extLst>
          </p:cNvPr>
          <p:cNvSpPr/>
          <p:nvPr/>
        </p:nvSpPr>
        <p:spPr>
          <a:xfrm>
            <a:off x="5677158" y="4646525"/>
            <a:ext cx="551153" cy="2228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2CCD22-62CA-4DA9-A572-40682B1CF3B0}"/>
              </a:ext>
            </a:extLst>
          </p:cNvPr>
          <p:cNvCxnSpPr>
            <a:cxnSpLocks/>
          </p:cNvCxnSpPr>
          <p:nvPr/>
        </p:nvCxnSpPr>
        <p:spPr>
          <a:xfrm flipH="1" flipV="1">
            <a:off x="1756897" y="4566165"/>
            <a:ext cx="219405" cy="89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51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E9A6F4-2653-4FAF-8304-E1279B37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8" y="2303452"/>
            <a:ext cx="3121526" cy="40346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C36831-31D7-4CA7-A9F4-FF29D447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39037"/>
            <a:ext cx="3432126" cy="39990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427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Similarly, we have ng-pristine and ng-dirty whether the value of the form has changed or not.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 page load, the value has not changed. So Angular applies ng-pristine. If I changed ‘Peter’ to ‘Pete’, now ng-pristine changed to ng-dirty.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FFAF2C-1AEA-43AB-A758-905B180CE28D}"/>
              </a:ext>
            </a:extLst>
          </p:cNvPr>
          <p:cNvSpPr/>
          <p:nvPr/>
        </p:nvSpPr>
        <p:spPr>
          <a:xfrm>
            <a:off x="1022895" y="4024912"/>
            <a:ext cx="504057" cy="167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DE696-891F-410B-93F3-C3C50925DDD2}"/>
              </a:ext>
            </a:extLst>
          </p:cNvPr>
          <p:cNvSpPr/>
          <p:nvPr/>
        </p:nvSpPr>
        <p:spPr>
          <a:xfrm>
            <a:off x="4481341" y="4509120"/>
            <a:ext cx="551153" cy="2228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54854-2687-48CE-8BA7-259D541B7734}"/>
              </a:ext>
            </a:extLst>
          </p:cNvPr>
          <p:cNvSpPr/>
          <p:nvPr/>
        </p:nvSpPr>
        <p:spPr>
          <a:xfrm>
            <a:off x="6372200" y="4869160"/>
            <a:ext cx="551153" cy="2228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0147CE-D78E-4356-8548-E076BBDA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5" y="2843760"/>
            <a:ext cx="5070063" cy="13370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BACE19-4AD2-4D35-82E3-8060C424C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221742"/>
            <a:ext cx="3711296" cy="25747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Validate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52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Finally, the Angular applies the ng-valid or ng-invalid based on the form fields validity.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to test this, we need some sort of rule on the input element. We need to add the required attribute.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back to the browser, we can see “ng-valid”, however, if we remove all the characters, we can see the ng-invalid.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https://www.youtube.com/watch?v=WyWJwR0FJV0&amp;list=PLC3y8-rFHvwhBRAgFinJR8KHIrCdTkZcZ&amp;index=38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FFAF2C-1AEA-43AB-A758-905B180CE28D}"/>
              </a:ext>
            </a:extLst>
          </p:cNvPr>
          <p:cNvSpPr/>
          <p:nvPr/>
        </p:nvSpPr>
        <p:spPr>
          <a:xfrm>
            <a:off x="1979712" y="3933056"/>
            <a:ext cx="504057" cy="167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DE696-891F-410B-93F3-C3C50925DDD2}"/>
              </a:ext>
            </a:extLst>
          </p:cNvPr>
          <p:cNvSpPr/>
          <p:nvPr/>
        </p:nvSpPr>
        <p:spPr>
          <a:xfrm>
            <a:off x="4860032" y="5157148"/>
            <a:ext cx="551153" cy="2228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54854-2687-48CE-8BA7-259D541B7734}"/>
              </a:ext>
            </a:extLst>
          </p:cNvPr>
          <p:cNvSpPr/>
          <p:nvPr/>
        </p:nvSpPr>
        <p:spPr>
          <a:xfrm>
            <a:off x="6660232" y="5517232"/>
            <a:ext cx="576064" cy="2228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1261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7 Validate</vt:lpstr>
      <vt:lpstr>7 Validate</vt:lpstr>
      <vt:lpstr>7 Validate</vt:lpstr>
      <vt:lpstr>7 Validate</vt:lpstr>
      <vt:lpstr>7 Validate</vt:lpstr>
      <vt:lpstr>7 Validate</vt:lpstr>
      <vt:lpstr>7 Validate</vt:lpstr>
      <vt:lpstr>7 Validate</vt:lpstr>
      <vt:lpstr>7 Validate</vt:lpstr>
      <vt:lpstr>7 Validate</vt:lpstr>
      <vt:lpstr>7 Validate</vt:lpstr>
      <vt:lpstr>7 Validate</vt:lpstr>
      <vt:lpstr>7 Validate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771</cp:revision>
  <dcterms:created xsi:type="dcterms:W3CDTF">2018-09-28T16:40:41Z</dcterms:created>
  <dcterms:modified xsi:type="dcterms:W3CDTF">2019-05-06T05:53:00Z</dcterms:modified>
</cp:coreProperties>
</file>