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8" r:id="rId4"/>
    <p:sldId id="267" r:id="rId5"/>
    <p:sldId id="269" r:id="rId6"/>
    <p:sldId id="266" r:id="rId7"/>
    <p:sldId id="270" r:id="rId8"/>
    <p:sldId id="265" r:id="rId9"/>
    <p:sldId id="271" r:id="rId10"/>
    <p:sldId id="262" r:id="rId11"/>
    <p:sldId id="272" r:id="rId12"/>
    <p:sldId id="263" r:id="rId13"/>
    <p:sldId id="264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0" d="100"/>
          <a:sy n="90" d="100"/>
        </p:scale>
        <p:origin x="55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boost.org/doc/libs/1_65_0/more/getting_started/windows.html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boost.org/doc/libs/1_65_0/more/getting_started/windows.html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boost.org/doc/libs/1_65_0/more/getting_started/windows.html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build-python-c-extension-module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ealpython.com/build-python-c-extension-module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boost.org/doc/libs/1_65_0/more/getting_started/windows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boost.org/doc/libs/1_65_0/more/getting_started/windows.ht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Boost Python with C/C++ Lib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1.4 Verify site-packages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960440" cy="16561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 site-packages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python setup.py install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“C:\Users\14088\</a:t>
            </a:r>
            <a:r>
              <a:rPr lang="en-US" sz="1200" dirty="0" err="1">
                <a:solidFill>
                  <a:schemeClr val="tx1"/>
                </a:solidFill>
              </a:rPr>
              <a:t>AppData</a:t>
            </a:r>
            <a:r>
              <a:rPr lang="en-US" sz="1200" dirty="0">
                <a:solidFill>
                  <a:schemeClr val="tx1"/>
                </a:solidFill>
              </a:rPr>
              <a:t>\Local\Programs\Python\Python37\Lib\site-packages\fputs-1.0.0-py3.7.egg-info”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YOU can find egg-info file “fputs-1.0.0…”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hlinkClick r:id="rId2"/>
              </a:rPr>
              <a:t>https://realpython.com/build-python-c-extension-module/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885695-8995-4ABF-A55C-95ACFFD54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438" y="1268760"/>
            <a:ext cx="4164636" cy="4629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93598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1.5 Test </a:t>
            </a:r>
            <a:r>
              <a:rPr lang="en-US" altLang="zh-TW" sz="4800" b="1" dirty="0" err="1">
                <a:solidFill>
                  <a:srgbClr val="FFFF00"/>
                </a:solidFill>
              </a:rPr>
              <a:t>fputs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94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1.5 Test </a:t>
            </a:r>
            <a:r>
              <a:rPr lang="en-US" altLang="zh-TW" b="1" dirty="0" err="1">
                <a:solidFill>
                  <a:srgbClr val="FFFF00"/>
                </a:solidFill>
              </a:rPr>
              <a:t>fputs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344816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Test </a:t>
            </a:r>
            <a:r>
              <a:rPr lang="en-US" sz="1800" b="1" dirty="0" err="1">
                <a:solidFill>
                  <a:schemeClr val="tx1"/>
                </a:solidFill>
              </a:rPr>
              <a:t>fputs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python fputs_test.py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hlinkClick r:id="rId2"/>
              </a:rPr>
              <a:t>https://realpython.com/build-python-c-extension-module/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E52220-7B81-4C88-876B-72AD0A517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46" y="2508581"/>
            <a:ext cx="4600575" cy="2657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85100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1.5 Test </a:t>
            </a:r>
            <a:r>
              <a:rPr lang="en-US" altLang="zh-TW" b="1" dirty="0" err="1">
                <a:solidFill>
                  <a:srgbClr val="FFFF00"/>
                </a:solidFill>
              </a:rPr>
              <a:t>fputs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344816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Test </a:t>
            </a:r>
            <a:r>
              <a:rPr lang="en-US" sz="1800" b="1">
                <a:solidFill>
                  <a:schemeClr val="tx1"/>
                </a:solidFill>
              </a:rPr>
              <a:t>fputs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python fputs_test.py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hlinkClick r:id="rId2"/>
              </a:rPr>
              <a:t>https://realpython.com/build-python-c-extension-module/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5DC5C8-3C7F-43EA-A108-A19587CCB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639" y="2132856"/>
            <a:ext cx="5000625" cy="1000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74363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9835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Boost Python with C/C++ Lib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80920" cy="1944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Python Library is implemented by C/C++.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we want to add the Python Library, we can be write  C/C++ and then use setup.py to add to the site-packages.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After the library is added to site-packages, we can use 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example below shows how to add the C function </a:t>
            </a:r>
            <a:r>
              <a:rPr lang="en-US" sz="1800" dirty="0" err="1">
                <a:solidFill>
                  <a:schemeClr val="tx1"/>
                </a:solidFill>
              </a:rPr>
              <a:t>fputs</a:t>
            </a:r>
            <a:r>
              <a:rPr lang="en-US" sz="1800" dirty="0">
                <a:solidFill>
                  <a:schemeClr val="tx1"/>
                </a:solidFill>
              </a:rPr>
              <a:t>() into the site-packages (library).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hlinkClick r:id="rId2"/>
              </a:rPr>
              <a:t>https://realpython.com/build-python-c-extension-module/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412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1.1 Write </a:t>
            </a:r>
            <a:r>
              <a:rPr lang="en-US" altLang="zh-TW" sz="4800" b="1" dirty="0" err="1">
                <a:solidFill>
                  <a:srgbClr val="FFFF00"/>
                </a:solidFill>
              </a:rPr>
              <a:t>fputs</a:t>
            </a:r>
            <a:r>
              <a:rPr lang="en-US" altLang="zh-TW" sz="4800" b="1" dirty="0">
                <a:solidFill>
                  <a:srgbClr val="FFFF00"/>
                </a:solidFill>
              </a:rPr>
              <a:t> function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3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9835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Write </a:t>
            </a:r>
            <a:r>
              <a:rPr lang="en-US" altLang="zh-TW" b="1" dirty="0" err="1">
                <a:solidFill>
                  <a:srgbClr val="FFFF00"/>
                </a:solidFill>
              </a:rPr>
              <a:t>fputs</a:t>
            </a:r>
            <a:r>
              <a:rPr lang="en-US" altLang="zh-TW" b="1" dirty="0">
                <a:solidFill>
                  <a:srgbClr val="FFFF00"/>
                </a:solidFill>
              </a:rPr>
              <a:t>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80920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Write </a:t>
            </a:r>
            <a:r>
              <a:rPr lang="en-US" sz="1800" b="1" dirty="0" err="1">
                <a:solidFill>
                  <a:schemeClr val="tx1"/>
                </a:solidFill>
              </a:rPr>
              <a:t>fputs</a:t>
            </a:r>
            <a:r>
              <a:rPr lang="en-US" sz="1800" b="1" dirty="0">
                <a:solidFill>
                  <a:schemeClr val="tx1"/>
                </a:solidFill>
              </a:rPr>
              <a:t>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a file : </a:t>
            </a:r>
            <a:r>
              <a:rPr lang="en-US" sz="1800" b="1" dirty="0" err="1">
                <a:solidFill>
                  <a:schemeClr val="tx1"/>
                </a:solidFill>
              </a:rPr>
              <a:t>fputmodule.c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hlinkClick r:id="rId2"/>
              </a:rPr>
              <a:t>https://realpython.com/build-python-c-extension-module/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35A100-294C-4A58-AC61-0C3A5EA71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2179910"/>
            <a:ext cx="5219697" cy="435900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22726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1.2 Write setup.py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57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1.2 Write setup.py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80920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Write setup.py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a file : setup.py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hlinkClick r:id="rId2"/>
              </a:rPr>
              <a:t>https://realpython.com/build-python-c-extension-module/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B31D6C-4436-4AE7-92ED-F7C1CD0B2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2204864"/>
            <a:ext cx="6162675" cy="2819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3982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1.3 Build site-packages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16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1.3 Build site-packages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80920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site-packages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python setup.py install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“C:\Users\14088\</a:t>
            </a:r>
            <a:r>
              <a:rPr lang="en-US" sz="1200" dirty="0" err="1">
                <a:solidFill>
                  <a:schemeClr val="tx1"/>
                </a:solidFill>
              </a:rPr>
              <a:t>AppData</a:t>
            </a:r>
            <a:r>
              <a:rPr lang="en-US" sz="1200" dirty="0">
                <a:solidFill>
                  <a:schemeClr val="tx1"/>
                </a:solidFill>
              </a:rPr>
              <a:t>\Local\Programs\Python\Python37\Lib\site-packages\fputs-1.0.0-py3.7.egg-info”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hlinkClick r:id="rId2"/>
              </a:rPr>
              <a:t>https://realpython.com/build-python-c-extension-module/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247C81-8963-4124-8092-31CA0B6DA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72" y="2465034"/>
            <a:ext cx="6948264" cy="389131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20023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1.4 Verify site-packages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96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331</Words>
  <Application>Microsoft Office PowerPoint</Application>
  <PresentationFormat>On-screen Show (4:3)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佈景主題</vt:lpstr>
      <vt:lpstr>1 Boost Python with C/C++ Lib</vt:lpstr>
      <vt:lpstr>1 Boost Python with C/C++ Lib</vt:lpstr>
      <vt:lpstr>1.1 Write fputs function</vt:lpstr>
      <vt:lpstr>1.1 Write fputs function</vt:lpstr>
      <vt:lpstr>1.2 Write setup.py</vt:lpstr>
      <vt:lpstr>1.2 Write setup.py</vt:lpstr>
      <vt:lpstr>1.3 Build site-packages</vt:lpstr>
      <vt:lpstr>1.3 Build site-packages</vt:lpstr>
      <vt:lpstr>1.4 Verify site-packages</vt:lpstr>
      <vt:lpstr>1.4 Verify site-packages</vt:lpstr>
      <vt:lpstr>1.5 Test fputs</vt:lpstr>
      <vt:lpstr>1.5 Test fputs</vt:lpstr>
      <vt:lpstr>1.5 Test fputs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473</cp:revision>
  <dcterms:created xsi:type="dcterms:W3CDTF">2018-09-28T16:40:41Z</dcterms:created>
  <dcterms:modified xsi:type="dcterms:W3CDTF">2020-05-05T01:58:56Z</dcterms:modified>
</cp:coreProperties>
</file>