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0" r:id="rId3"/>
    <p:sldId id="260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5" r:id="rId17"/>
    <p:sldId id="294" r:id="rId18"/>
    <p:sldId id="296" r:id="rId19"/>
    <p:sldId id="297" r:id="rId20"/>
    <p:sldId id="298" r:id="rId21"/>
    <p:sldId id="299" r:id="rId22"/>
    <p:sldId id="259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6806" autoAdjust="0"/>
  </p:normalViewPr>
  <p:slideViewPr>
    <p:cSldViewPr>
      <p:cViewPr varScale="1">
        <p:scale>
          <a:sx n="95" d="100"/>
          <a:sy n="95" d="100"/>
        </p:scale>
        <p:origin x="33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machine_learning_with_python/machine_learning_with_python_clustering_algorithms_hierarchical.ht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utorialspoint.com/machine_learning_with_python/machine_learning_with_python_clustering_algorithms_hierarchical.htm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utorialspoint.com/machine_learning_with_python/machine_learning_with_python_clustering_algorithms_hierarchical.htm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utorialspoint.com/machine_learning_with_python/machine_learning_with_python_clustering_algorithms_hierarchical.htm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utorialspoint.com/machine_learning_with_python/machine_learning_with_python_clustering_algorithms_hierarchical.htm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utorialspoint.com/machine_learning_with_python/machine_learning_with_python_clustering_algorithms_hierarchical.htm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utorialspoint.com/machine_learning_with_python/machine_learning_with_python_clustering_algorithms_hierarchical.ht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achine_learning_with_python/machine_learning_with_python_clustering_algorithms_hierarchical.htm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tutorialspoint.com/machine_learning_with_python/machine_learning_with_python_clustering_algorithms_hierarchical.htm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tutorialspoint.com/machine_learning_with_python/machine_learning_with_python_clustering_algorithms_hierarchical.htm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achine_learning_with_python/machine_learning_with_python_clustering_algorithms_hierarchical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achine_learning_with_python/machine_learning_with_python_clustering_algorithms_hierarchical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machine_learning_with_python/machine_learning_with_python_clustering_algorithms_hierarchical.htm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machine_learning_with_python/machine_learning_with_python_clustering_algorithms_hierarchical.ht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machine_learning_with_python/machine_learning_with_python_clustering_algorithms_hierarchical.ht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 Hierarchical Clustering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21.2 Hierarchical Clustering Example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284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Hierarchical Clustering Example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https://www.tutorialspoint.com/machine_learning_with_python/machine_learning_with_python_clustering_algorithms_hierarchical.htm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2020/4/30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0EBB50-B365-443E-9F54-C624BA8C6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059922"/>
            <a:ext cx="5291983" cy="406178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12181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21.3 Hierarchical Clustering Example 3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87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21.3 Hierarchical Clustering Example 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1991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Hierarchical Clustering Example 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Next, we need to import the class for clustering and call its </a:t>
            </a:r>
            <a:r>
              <a:rPr lang="en-US" sz="1800" dirty="0" err="1">
                <a:solidFill>
                  <a:schemeClr val="tx1"/>
                </a:solidFill>
              </a:rPr>
              <a:t>fit_predict</a:t>
            </a:r>
            <a:r>
              <a:rPr lang="en-US" sz="1800" dirty="0">
                <a:solidFill>
                  <a:schemeClr val="tx1"/>
                </a:solidFill>
              </a:rPr>
              <a:t> method to predict the cluster.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are importing </a:t>
            </a:r>
            <a:r>
              <a:rPr lang="en-US" sz="1800" i="1" dirty="0" err="1">
                <a:solidFill>
                  <a:schemeClr val="tx1"/>
                </a:solidFill>
              </a:rPr>
              <a:t>AgglomerativeClustering</a:t>
            </a:r>
            <a:r>
              <a:rPr lang="en-US" sz="1800" dirty="0">
                <a:solidFill>
                  <a:schemeClr val="tx1"/>
                </a:solidFill>
              </a:rPr>
              <a:t> class of </a:t>
            </a:r>
            <a:r>
              <a:rPr lang="en-US" sz="1800" i="1" dirty="0" err="1">
                <a:solidFill>
                  <a:schemeClr val="tx1"/>
                </a:solidFill>
              </a:rPr>
              <a:t>sklearn.cluster</a:t>
            </a:r>
            <a:r>
              <a:rPr lang="en-US" sz="1800" dirty="0">
                <a:solidFill>
                  <a:schemeClr val="tx1"/>
                </a:solidFill>
              </a:rPr>
              <a:t> library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https://www.tutorialspoint.com/machine_learning_with_python/machine_learning_with_python_clustering_algorithms_hierarchical.htm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2020/4/30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074492-0BFF-4838-8D24-70A831D15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33" y="2969096"/>
            <a:ext cx="7372350" cy="3124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599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21.3 Hierarchical Clustering Example 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284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Hierarchical Clustering Example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https://www.tutorialspoint.com/machine_learning_with_python/machine_learning_with_python_clustering_algorithms_hierarchical.htm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2020/4/30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B22525-2903-4216-8C7D-5067AF80F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895" y="2151264"/>
            <a:ext cx="4606305" cy="420508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57441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21.4 Hierarchical Clustering Example 4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45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21.4 Hierarchical Clustering Example 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Hierarchical Clustering Example 4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Pima Indian Diabetes Dataset by Hierarchical Clustering.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https://www.tutorialspoint.com/machine_learning_with_python/machine_learning_with_python_clustering_algorithms_hierarchical.htm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2020/4/30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7DBB8E-720C-46AB-B2E5-5E15C758D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2328862"/>
            <a:ext cx="8020050" cy="2200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40949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21.4 Hierarchical Clustering Example 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Hierarchical Clustering Example 4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Pima Indian Diabetes Dataset by Hierarchical Clustering.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https://www.tutorialspoint.com/machine_learning_with_python/machine_learning_with_python_clustering_algorithms_hierarchical.htm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2020/4/30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FD6EE7-5E8E-4646-B608-0CD1AD2F6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156" y="2100245"/>
            <a:ext cx="5972522" cy="403548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24956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21.4 Hierarchical Clustering Example 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284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Hierarchical Clustering Example 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https://www.tutorialspoint.com/machine_learning_with_python/machine_learning_with_python_clustering_algorithms_hierarchical.htm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2020/4/30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401359-B8C3-438E-833C-A0CBCE6FB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885" y="2096145"/>
            <a:ext cx="6052230" cy="462533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04051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21.4 Hierarchical Clustering Example 5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92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21.5 Hierarchical Clustering Example 5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Hierarchical Clustering Example 4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Pima Indian Diabetes Dataset by Hierarchical Clustering.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https://www.tutorialspoint.com/machine_learning_with_python/machine_learning_with_python_clustering_algorithms_hierarchical.htm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2020/4/30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7DBB8E-720C-46AB-B2E5-5E15C758D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2328862"/>
            <a:ext cx="8020050" cy="2200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4848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Hierarchical Clustering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724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Introduction to Hierarchical Clustering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Hierarchical clustering is another unsupervised learning algorithm that is used to group together the unlabeled data points having similar characteristics.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Hierarchical clustering algorithms include two categories.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Agglomerative hierarchical algorithms</a:t>
            </a:r>
            <a:r>
              <a:rPr lang="en-US" sz="1800" dirty="0">
                <a:solidFill>
                  <a:schemeClr val="tx1"/>
                </a:solidFill>
              </a:rPr>
              <a:t> − In agglomerative hierarchical algorithms, each data point is treated as a single cluster and then successively merge or agglomerate (bottom-up approach) the pairs of clusters. The hierarchy of the clusters is represented as a dendrogram or tree structure.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Divisive hierarchical algorithms</a:t>
            </a:r>
            <a:r>
              <a:rPr lang="en-US" sz="1800" dirty="0">
                <a:solidFill>
                  <a:schemeClr val="tx1"/>
                </a:solidFill>
              </a:rPr>
              <a:t> − On the other hand, in divisive hierarchical algorithms, all the data points are treated as one big cluster and the process of clustering involves dividing (Top-down approach) the one big cluster into various small clusters.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https://www.tutorialspoint.com/machine_learning_with_python/machine_learning_with_python_clustering_algorithms_hierarchical.htm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2020/4/30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769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21.5 Hierarchical Clustering Example 5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Hierarchical Clustering Example 4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Pima Indian Diabetes Dataset by Hierarchical Clustering.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https://www.tutorialspoint.com/machine_learning_with_python/machine_learning_with_python_clustering_algorithms_hierarchical.htm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2020/4/30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47E44C-ED6B-4F8C-A2EC-E22AC5979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989303"/>
            <a:ext cx="5783932" cy="39876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FD74E7-E983-41BF-B8D7-FCF809049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068" y="2105662"/>
            <a:ext cx="5783932" cy="398763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92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21.5 Hierarchical Clustering Example 5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284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Hierarchical Clustering Example 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https://www.tutorialspoint.com/machine_learning_with_python/machine_learning_with_python_clustering_algorithms_hierarchical.htm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2020/4/30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0BF995-4E3A-4916-8077-0C199A97C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792" y="2053742"/>
            <a:ext cx="5900208" cy="451955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84715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Steps of Hierarchical Clustering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1764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Steps to Perform Agglomerative Hierarchical Clustering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steps to perform the most used and important Hierarchical clustering, i.e., agglomerative.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 1</a:t>
            </a:r>
            <a:r>
              <a:rPr lang="en-US" sz="1800" dirty="0">
                <a:solidFill>
                  <a:schemeClr val="tx1"/>
                </a:solidFill>
              </a:rPr>
              <a:t> − Treat each data point as single cluster. Hence, we will be having, say K clusters at start. The number of data points will also be K at start.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 2</a:t>
            </a:r>
            <a:r>
              <a:rPr lang="en-US" sz="1800" dirty="0">
                <a:solidFill>
                  <a:schemeClr val="tx1"/>
                </a:solidFill>
              </a:rPr>
              <a:t> − Now, in this step we need to form a big cluster by joining two closet datapoints. This will result in total of K-1 clusters.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 3</a:t>
            </a:r>
            <a:r>
              <a:rPr lang="en-US" sz="1800" dirty="0">
                <a:solidFill>
                  <a:schemeClr val="tx1"/>
                </a:solidFill>
              </a:rPr>
              <a:t> − Now, to form more clusters we need to join two closet clusters. This will result in total of K-2 clusters.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 4</a:t>
            </a:r>
            <a:r>
              <a:rPr lang="en-US" sz="1800" dirty="0">
                <a:solidFill>
                  <a:schemeClr val="tx1"/>
                </a:solidFill>
              </a:rPr>
              <a:t> − Now, to form one big cluster repeat the above three steps until K would become 0 i.e. no more data points left to join.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 5</a:t>
            </a:r>
            <a:r>
              <a:rPr lang="en-US" sz="1800" dirty="0">
                <a:solidFill>
                  <a:schemeClr val="tx1"/>
                </a:solidFill>
              </a:rPr>
              <a:t> − At last, after making one single big cluster, dendrograms (Tree-like diagram) will be used to divide into multiple clusters depending upon the problem.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https://www.tutorialspoint.com/machine_learning_with_python/machine_learning_with_python_clustering_algorithms_hierarchical.htm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2020/4/30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55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Steps of Hierarchical Clustering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Role of Dendrograms in Agglomerative Hierarchical Clustering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role of dendrogram starts once the big cluster is formed.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Dendrogram (Tree-like diagram) will be used to split the clusters into multiple cluster of related data points depending upon our problem.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https://www.tutorialspoint.com/machine_learning_with_python/machine_learning_with_python_clustering_algorithms_hierarchical.htm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2020/4/30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37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21.1 Hierarchical Clustering Example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24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21.1 Hierarchical Clustering Example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Hierarchical Clustering Example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Two clusters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https://www.tutorialspoint.com/machine_learning_with_python/machine_learning_with_python_clustering_algorithms_hierarchical.htm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2020/4/30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C079A0-E5CA-49FD-8556-8481DB09C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2348879"/>
            <a:ext cx="8039100" cy="3362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10726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21.1 Hierarchical Clustering Example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284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Hierarchical Clustering Example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https://www.tutorialspoint.com/machine_learning_with_python/machine_learning_with_python_clustering_algorithms_hierarchical.htm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2020/4/30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FEF052-B46F-481E-8DA1-7A9907D73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211" y="2348880"/>
            <a:ext cx="5335594" cy="408456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5021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21.2 Hierarchical Clustering Example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42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21.2 Hierarchical Clustering Example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1991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Hierarchical Clustering Example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From the above diagram, it is very easy to see that we have two clusters in out datapoints but in the real world data, there can be thousands of clusters.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Next, we will be plotting the dendrograms of our datapoints by using </a:t>
            </a:r>
            <a:r>
              <a:rPr lang="en-US" sz="1800" dirty="0" err="1">
                <a:solidFill>
                  <a:schemeClr val="tx1"/>
                </a:solidFill>
              </a:rPr>
              <a:t>Scipy</a:t>
            </a:r>
            <a:r>
              <a:rPr lang="en-US" sz="1800" dirty="0">
                <a:solidFill>
                  <a:schemeClr val="tx1"/>
                </a:solidFill>
              </a:rPr>
              <a:t> library.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https://www.tutorialspoint.com/machine_learning_with_python/machine_learning_with_python_clustering_algorithms_hierarchical.htm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2020/4/30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ACFD47-8247-426B-8F29-B8955FC0A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624208"/>
            <a:ext cx="6858000" cy="3495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48039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2883</TotalTime>
  <Words>1135</Words>
  <Application>Microsoft Office PowerPoint</Application>
  <PresentationFormat>On-screen Show (4:3)</PresentationFormat>
  <Paragraphs>123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佈景主題</vt:lpstr>
      <vt:lpstr>21 Hierarchical Clustering</vt:lpstr>
      <vt:lpstr>21 Hierarchical Clustering</vt:lpstr>
      <vt:lpstr>21 Steps of Hierarchical Clustering</vt:lpstr>
      <vt:lpstr>21 Steps of Hierarchical Clustering</vt:lpstr>
      <vt:lpstr>21.1 Hierarchical Clustering Example 1</vt:lpstr>
      <vt:lpstr>21.1 Hierarchical Clustering Example 1</vt:lpstr>
      <vt:lpstr>21.1 Hierarchical Clustering Example 1</vt:lpstr>
      <vt:lpstr>21.2 Hierarchical Clustering Example 2</vt:lpstr>
      <vt:lpstr>21.2 Hierarchical Clustering Example 2</vt:lpstr>
      <vt:lpstr>21.2 Hierarchical Clustering Example 2</vt:lpstr>
      <vt:lpstr>21.3 Hierarchical Clustering Example 3</vt:lpstr>
      <vt:lpstr>21.3 Hierarchical Clustering Example 3</vt:lpstr>
      <vt:lpstr>21.3 Hierarchical Clustering Example 3</vt:lpstr>
      <vt:lpstr>21.4 Hierarchical Clustering Example 4</vt:lpstr>
      <vt:lpstr>21.4 Hierarchical Clustering Example 4</vt:lpstr>
      <vt:lpstr>21.4 Hierarchical Clustering Example 4</vt:lpstr>
      <vt:lpstr>21.4 Hierarchical Clustering Example 4</vt:lpstr>
      <vt:lpstr>21.4 Hierarchical Clustering Example 5</vt:lpstr>
      <vt:lpstr>21.5 Hierarchical Clustering Example 5</vt:lpstr>
      <vt:lpstr>21.5 Hierarchical Clustering Example 5</vt:lpstr>
      <vt:lpstr>21.5 Hierarchical Clustering Example 5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923</cp:revision>
  <dcterms:created xsi:type="dcterms:W3CDTF">2018-09-28T16:40:41Z</dcterms:created>
  <dcterms:modified xsi:type="dcterms:W3CDTF">2020-04-30T21:08:06Z</dcterms:modified>
</cp:coreProperties>
</file>