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81" r:id="rId4"/>
    <p:sldId id="26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6806" autoAdjust="0"/>
  </p:normalViewPr>
  <p:slideViewPr>
    <p:cSldViewPr>
      <p:cViewPr varScale="1">
        <p:scale>
          <a:sx n="95" d="100"/>
          <a:sy n="95" d="100"/>
        </p:scale>
        <p:origin x="3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assification_algorithms_random_forest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assification_algorithms_random_forest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assification_algorithms_random_forest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classification_algorithms_random_forest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machine_learning_with_python/machine_learning_with_python_classification_algorithms_random_forest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machine_learning_with_python/machine_learning_with_python_classification_algorithms_random_forest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machine_learning_with_python/machine_learning_with_python_classification_algorithms_random_forest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machine_learning_with_python/machine_learning_with_python_classification_algorithms_random_forest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Random Forest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Pros and Cons of Random Forest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6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Pros and Cons of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Pros and Cons of Random Forest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are the advantages of Random Forest algorithm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overcomes the problem of overfitting by averaging or combining the results of different decision trees.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 forests work well for a large range of data items than a single decision tree does.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 forest has less variance then single decision tree.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 forests are very flexible and possess very high accuracy.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Scaling of data does not require in random forest algorithm. It maintains good accuracy even after providing data without scaling.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 Forest algorithms maintains good accuracy even a large proportion of the data is missing.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https://www.tutorialspoint.com/machine_learning_with_python/machine_learning_with_python_classification_algorithms_random_forest.htm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2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Pros and Cons of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Pros and Cons of Random Forest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are the disadvantages of Random Forest algorithm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Complexity is the main disadvantage of Random forest algorithms.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Construction of Random forests are much harder and time-consuming than decision trees.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More computational resources are required to implement Random Forest algorithm.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less intuitive in case when we have a large collection of decision trees.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prediction process using random forests is very time-consuming in comparison with other algorithms.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https://www.tutorialspoint.com/machine_learning_with_python/machine_learning_with_python_classification_algorithms_random_forest.htm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1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 to Random Forest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 forest is a supervised learning algorithm which is used for both classification as well as regression.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however, it is mainly used for classification problems.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we know that a forest is made up of trees and more trees means more robust forest.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Similarly, random forest algorithm creates decision trees on data samples and then gets the prediction from each of them and finally selects the best solution by means of voting.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an ensemble method which is better than a single decision tree because it reduces the over-fitting by averaging the result.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https://www.tutorialspoint.com/machine_learning_with_python/machine_learning_with_python_classification_algorithms_random_forest.htm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6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Random Forest Algorithm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2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Random Forest Algorithm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Random Forest algorithm steps: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https://www.tutorialspoint.com/machine_learning_with_python/machine_learning_with_python_classification_algorithms_random_forest.htm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Random Forest Algorithm">
            <a:extLst>
              <a:ext uri="{FF2B5EF4-FFF2-40B4-BE49-F238E27FC236}">
                <a16:creationId xmlns:a16="http://schemas.microsoft.com/office/drawing/2014/main" id="{3C550B01-0977-4FFB-B121-7D091DEB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710" y="2064046"/>
            <a:ext cx="4519762" cy="348456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3B56A8BE-BF3F-40B8-B01E-F250D86BD5FD}"/>
              </a:ext>
            </a:extLst>
          </p:cNvPr>
          <p:cNvSpPr txBox="1">
            <a:spLocks/>
          </p:cNvSpPr>
          <p:nvPr/>
        </p:nvSpPr>
        <p:spPr>
          <a:xfrm>
            <a:off x="499482" y="2053155"/>
            <a:ext cx="3640470" cy="41121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</a:t>
            </a:r>
            <a:r>
              <a:rPr lang="en-US" sz="1800" dirty="0">
                <a:solidFill>
                  <a:schemeClr val="tx1"/>
                </a:solidFill>
              </a:rPr>
              <a:t> − First, start with the selection of random samples from a given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</a:t>
            </a:r>
            <a:r>
              <a:rPr lang="en-US" sz="1800" dirty="0">
                <a:solidFill>
                  <a:schemeClr val="tx1"/>
                </a:solidFill>
              </a:rPr>
              <a:t> − Next, this algorithm will construct a decision tree for every sample. Then it will get the prediction result from every decision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</a:t>
            </a:r>
            <a:r>
              <a:rPr lang="en-US" sz="1800" dirty="0">
                <a:solidFill>
                  <a:schemeClr val="tx1"/>
                </a:solidFill>
              </a:rPr>
              <a:t> − In this step, voting will be performed for every predicted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4</a:t>
            </a:r>
            <a:r>
              <a:rPr lang="en-US" sz="1800" dirty="0">
                <a:solidFill>
                  <a:schemeClr val="tx1"/>
                </a:solidFill>
              </a:rPr>
              <a:t> − At last, select the most voted prediction result as the final prediction result.</a:t>
            </a:r>
          </a:p>
        </p:txBody>
      </p:sp>
    </p:spTree>
    <p:extLst>
      <p:ext uri="{BB962C8B-B14F-4D97-AF65-F5344CB8AC3E}">
        <p14:creationId xmlns:p14="http://schemas.microsoft.com/office/powerpoint/2010/main" val="360355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Random Forest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5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Random Forest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data: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https://www.tutorialspoint.com/machine_learning_with_python/machine_learning_with_python_classification_algorithms_random_forest.htm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526C5-530E-46DB-8F88-013453D4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333625"/>
            <a:ext cx="624840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593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Random Forest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https://www.tutorialspoint.com/machine_learning_with_python/machine_learning_with_python_classification_algorithms_random_forest.htm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F7748-05B1-442B-829A-9BA7E5E2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806972"/>
            <a:ext cx="5676900" cy="3867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075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Random Forest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1236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https://www.tutorialspoint.com/machine_learning_with_python/machine_learning_with_python_classification_algorithms_random_forest.htm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3454C-25F7-498D-B433-3E130F8E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44" y="1165696"/>
            <a:ext cx="4392530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055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Random Forest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1236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Random Forest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https://www.tutorialspoint.com/machine_learning_with_python/machine_learning_with_python_classification_algorithms_random_forest.htm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6EDC3-600B-41F1-BD28-A49AECD5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268760"/>
            <a:ext cx="3768967" cy="51598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455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754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15 Random Forest</vt:lpstr>
      <vt:lpstr>15 Random Forest</vt:lpstr>
      <vt:lpstr>15.1 Random Forest Algorithm</vt:lpstr>
      <vt:lpstr>15.1 Random Forest Algorithm</vt:lpstr>
      <vt:lpstr>15.2 Random Forest Example</vt:lpstr>
      <vt:lpstr>15.2 Random Forest Example</vt:lpstr>
      <vt:lpstr>15.2 Random Forest Example</vt:lpstr>
      <vt:lpstr>15.2 Random Forest Example</vt:lpstr>
      <vt:lpstr>15.2 Random Forest Example</vt:lpstr>
      <vt:lpstr>15.3 Pros and Cons of Random Forest</vt:lpstr>
      <vt:lpstr>15.3 Pros and Cons of Random Forest</vt:lpstr>
      <vt:lpstr>15.3 Pros and Cons of Random Forest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778</cp:revision>
  <dcterms:created xsi:type="dcterms:W3CDTF">2018-09-28T16:40:41Z</dcterms:created>
  <dcterms:modified xsi:type="dcterms:W3CDTF">2020-04-29T04:28:19Z</dcterms:modified>
</cp:coreProperties>
</file>