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80" r:id="rId3"/>
    <p:sldId id="281" r:id="rId4"/>
    <p:sldId id="260" r:id="rId5"/>
    <p:sldId id="282" r:id="rId6"/>
    <p:sldId id="283" r:id="rId7"/>
    <p:sldId id="284" r:id="rId8"/>
    <p:sldId id="285" r:id="rId9"/>
    <p:sldId id="286" r:id="rId10"/>
    <p:sldId id="287" r:id="rId11"/>
    <p:sldId id="288" r:id="rId12"/>
    <p:sldId id="289" r:id="rId13"/>
    <p:sldId id="290" r:id="rId14"/>
    <p:sldId id="291" r:id="rId15"/>
    <p:sldId id="292" r:id="rId16"/>
    <p:sldId id="293" r:id="rId17"/>
    <p:sldId id="294" r:id="rId18"/>
    <p:sldId id="295" r:id="rId19"/>
    <p:sldId id="296" r:id="rId20"/>
    <p:sldId id="297" r:id="rId21"/>
    <p:sldId id="259" r:id="rId2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38" autoAdjust="0"/>
    <p:restoredTop sz="96806" autoAdjust="0"/>
  </p:normalViewPr>
  <p:slideViewPr>
    <p:cSldViewPr>
      <p:cViewPr varScale="1">
        <p:scale>
          <a:sx n="95" d="100"/>
          <a:sy n="95" d="100"/>
        </p:scale>
        <p:origin x="330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2020/4/29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2020/4/29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2020/4/29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2020/4/29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2020/4/29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2020/4/29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2020/4/29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2020/4/29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2020/4/29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2020/4/29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2020/4/29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2020/4/29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2020/4/29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tutorialspoint.com/machine_learning_with_python/machine_learning_with_python_clustering_algorithms_k_means.htm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tutorialspoint.com/machine_learning_with_python/machine_learning_with_python_clustering_algorithms_k_means.htm" TargetMode="Externa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tutorialspoint.com/machine_learning_with_python/machine_learning_with_python_clustering_algorithms_k_means.htm" TargetMode="Externa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tutorialspoint.com/machine_learning_with_python/machine_learning_with_python_clustering_algorithms_k_means.htm" TargetMode="Externa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tutorialspoint.com/machine_learning_with_python/machine_learning_with_python_clustering_algorithms_k_means.htm" TargetMode="Externa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utorialspoint.com/machine_learning_with_python/machine_learning_with_python_clustering_algorithms_k_means.htm" TargetMode="Externa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utorialspoint.com/machine_learning_with_python/machine_learning_with_python_clustering_algorithms_k_means.htm" TargetMode="Externa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utorialspoint.com/machine_learning_with_python/machine_learning_with_python_clustering_algorithms_k_means.htm" TargetMode="Externa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utorialspoint.com/machine_learning_with_python/machine_learning_with_python_clustering_algorithms_k_means.htm" TargetMode="Externa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utorialspoint.com/machine_learning_with_python/machine_learning_with_python_clustering_algorithms_k_means.htm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utorialspoint.com/machine_learning_with_python/machine_learning_with_python_clustering_algorithms_k_means.htm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tutorialspoint.com/machine_learning_with_python/machine_learning_with_python_clustering_algorithms_k_means.htm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tutorialspoint.com/machine_learning_with_python/machine_learning_with_python_clustering_algorithms_k_means.htm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19 K-Means Clustering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2020/4/29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19.3 K-Means Example 2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36004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K-Means Example 2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https://www.tutorialspoint.com/machine_learning_with_python/machine_learning_with_python_clustering_algorithms_k_means.htm</a:t>
            </a:r>
            <a:endParaRPr lang="zh-TW" altLang="en-US" sz="1600" b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2020/4/29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8EE9C1E-98C1-4FA3-AE61-ABCBF33B25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1746914"/>
            <a:ext cx="6542683" cy="4049827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4507932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19.2 K-Means Example 2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72008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K-Means Example 2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Display Result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https://www.tutorialspoint.com/machine_learning_with_python/machine_learning_with_python_clustering_algorithms_k_means.htm</a:t>
            </a:r>
            <a:endParaRPr lang="zh-TW" altLang="en-US" sz="1600" b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2020/4/29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97F8A0D-2156-40DD-AD80-29F956D54E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2063476"/>
            <a:ext cx="5065288" cy="4318992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7196078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19.3 K-Means Example 3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2020/4/29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1610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19.3 K-Means Example 3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3456384" cy="36004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K-Means Example 3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https://www.tutorialspoint.com/machine_learning_with_python/machine_learning_with_python_clustering_algorithms_k_means.htm</a:t>
            </a:r>
            <a:endParaRPr lang="zh-TW" altLang="en-US" sz="1600" b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2020/4/29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CD58CB0-4AF3-459E-A4E0-82922C46EF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0426" y="1298550"/>
            <a:ext cx="4650990" cy="50578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8706702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19.3 K-Means Example 3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72008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K-Means Example 3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Display Result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https://www.tutorialspoint.com/machine_learning_with_python/machine_learning_with_python_clustering_algorithms_k_means.htm</a:t>
            </a:r>
            <a:endParaRPr lang="zh-TW" altLang="en-US" sz="1600" b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2020/4/29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E50AFE3-D7F8-40FD-98A2-0264991E38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2132855"/>
            <a:ext cx="5695950" cy="35528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0044205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19.3 K-Means Example 3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72008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K-Means Example 3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Display Result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https://www.tutorialspoint.com/machine_learning_with_python/machine_learning_with_python_clustering_algorithms_k_means.htm</a:t>
            </a:r>
            <a:endParaRPr lang="zh-TW" altLang="en-US" sz="1600" b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2020/4/29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15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1DF7780-E590-4332-9FE9-CEFB1AFEB3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2132855"/>
            <a:ext cx="7629525" cy="35337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4855332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19.4 K-Means Pros and Cons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2020/4/29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16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6450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19.4 K-Means Pros and Cons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268760"/>
            <a:ext cx="8352928" cy="295232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K-Means Pros and Cons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Pros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following are some advantages of K-Means clustering algorithms −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It is very easy to understand and implement.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If we have large number of variables then, K-means would be faster than Hierarchical clustering.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On re-computation of centroids, an instance can change the cluster.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Tighter clusters are formed with K-means as compared to Hierarchical clustering.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https://www.tutorialspoint.com/machine_learning_with_python/machine_learning_with_python_clustering_algorithms_k_means.htm</a:t>
            </a:r>
            <a:endParaRPr lang="zh-TW" altLang="en-US" sz="1600" b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2020/4/29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00027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19.4 K-Means Pros and Cons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268760"/>
            <a:ext cx="8352928" cy="331236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K-Means Pros and Cons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Cons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following are some disadvantages of K-Means clustering algorithms −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It is difficult to predict the number of clusters, i.e., the value of k.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Output is strongly impacted by initial inputs like number of clusters (value of k)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Order of data will have strong impact on the final output.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It is very sensitive to rescaling. If we will rescale our data by means of normalization or standardization, then the output will completely change.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It is not good in doing clustering job if the clusters have a complicated geometric shape.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https://www.tutorialspoint.com/machine_learning_with_python/machine_learning_with_python_clustering_algorithms_k_means.htm</a:t>
            </a:r>
            <a:endParaRPr lang="zh-TW" altLang="en-US" sz="1600" b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2020/4/29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34127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19.5 K-Means Applications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2020/4/29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19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735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19 K-Means Clustering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37444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Introduction to K-Means Algorithm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K-means clustering algorithm computes the centroids and iterates until we it finds optimal centroid.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It assumes that the number of clusters are already known.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It is also called </a:t>
            </a:r>
            <a:r>
              <a:rPr lang="en-US" sz="1800" b="1" dirty="0">
                <a:solidFill>
                  <a:schemeClr val="tx1"/>
                </a:solidFill>
              </a:rPr>
              <a:t>flat clustering</a:t>
            </a:r>
            <a:r>
              <a:rPr lang="en-US" sz="1800" dirty="0">
                <a:solidFill>
                  <a:schemeClr val="tx1"/>
                </a:solidFill>
              </a:rPr>
              <a:t> algorithm.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number of clusters identified from data by algorithm is represented by ‘K’ in K-means.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In this algorithm, the data points are assigned to a cluster in such a manner that the sum of the squared distance between the data points and centroid would be minimum.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It is to be understood that less variation within the clusters will lead to more similar data points within same cluster.</a:t>
            </a:r>
            <a:br>
              <a:rPr lang="en-US" sz="1800" dirty="0">
                <a:solidFill>
                  <a:schemeClr val="tx1"/>
                </a:solidFill>
              </a:rPr>
            </a:b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https://www.tutorialspoint.com/machine_learning_with_python/machine_learning_with_python_clustering_algorithms_k_means.htm</a:t>
            </a:r>
            <a:endParaRPr kumimoji="0" lang="zh-TW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2020/4/29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27691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19.5 K-Means Applications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268760"/>
            <a:ext cx="8352928" cy="432048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K-Means Applications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main goals of cluster analysis are −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To get a meaningful intuition from the data we are working with.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Cluster-then-predict where different models will be built for different subgroups.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To fulfill the above-mentioned goals, K-means clustering is performing well enough for the following applications −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Market segmentation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Document Clustering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Image segmentation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Image compression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Customer segmentation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Analyzing the trend on dynamic data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https://www.tutorialspoint.com/machine_learning_with_python/machine_learning_with_python_clustering_algorithms_k_means.htm</a:t>
            </a:r>
            <a:endParaRPr lang="zh-TW" altLang="en-US" sz="1600" b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2020/4/29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55903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2020/4/29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21</a:t>
            </a:fld>
            <a:endParaRPr lang="zh-TW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19.1 K-Means Algorithm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2020/4/29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923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19.1 K-Means Algorithm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460851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K-Means Algorithm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K-Means clustering algorithm steps: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Step 1</a:t>
            </a:r>
            <a:r>
              <a:rPr lang="en-US" sz="1800" dirty="0">
                <a:solidFill>
                  <a:schemeClr val="tx1"/>
                </a:solidFill>
              </a:rPr>
              <a:t> − First, we need to specify the number of clusters, K, need to be generated by this algorithm.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Step 2</a:t>
            </a:r>
            <a:r>
              <a:rPr lang="en-US" sz="1800" dirty="0">
                <a:solidFill>
                  <a:schemeClr val="tx1"/>
                </a:solidFill>
              </a:rPr>
              <a:t> − Next, randomly select K data points and assign each data point to a cluster. In simple words, classify the data based on the number of data points.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Step 3</a:t>
            </a:r>
            <a:r>
              <a:rPr lang="en-US" sz="1800" dirty="0">
                <a:solidFill>
                  <a:schemeClr val="tx1"/>
                </a:solidFill>
              </a:rPr>
              <a:t> − Now it will compute the cluster centroids.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Step 4</a:t>
            </a:r>
            <a:r>
              <a:rPr lang="en-US" sz="1800" dirty="0">
                <a:solidFill>
                  <a:schemeClr val="tx1"/>
                </a:solidFill>
              </a:rPr>
              <a:t> − Next, keep iterating the following until we find optimal centroid which is the assignment of data points to the clusters that are not changing any more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4.1</a:t>
            </a:r>
            <a:r>
              <a:rPr lang="en-US" sz="1800" dirty="0">
                <a:solidFill>
                  <a:schemeClr val="tx1"/>
                </a:solidFill>
              </a:rPr>
              <a:t> − First, the sum of squared distance between data points and centroids would be computed.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4.2</a:t>
            </a:r>
            <a:r>
              <a:rPr lang="en-US" sz="1800" dirty="0">
                <a:solidFill>
                  <a:schemeClr val="tx1"/>
                </a:solidFill>
              </a:rPr>
              <a:t> − Now, we have to assign each data point to the cluster that is closer than other cluster (centroid).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4.3</a:t>
            </a:r>
            <a:r>
              <a:rPr lang="en-US" sz="1800" dirty="0">
                <a:solidFill>
                  <a:schemeClr val="tx1"/>
                </a:solidFill>
              </a:rPr>
              <a:t> − At last compute the centroids for the clusters by taking the average of all data points of that cluster.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https://www.tutorialspoint.com/machine_learning_with_python/machine_learning_with_python_clustering_algorithms_k_means.htm</a:t>
            </a:r>
            <a:endParaRPr lang="zh-TW" altLang="en-US" sz="1600" b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2020/4/29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3558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19.1 K-Means Algorithm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374441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K-Means Algorithm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K-means follows </a:t>
            </a:r>
            <a:r>
              <a:rPr lang="en-US" sz="1800" b="1" dirty="0">
                <a:solidFill>
                  <a:schemeClr val="tx1"/>
                </a:solidFill>
              </a:rPr>
              <a:t>Expectation-Maximization</a:t>
            </a:r>
            <a:r>
              <a:rPr lang="en-US" sz="1800" dirty="0">
                <a:solidFill>
                  <a:schemeClr val="tx1"/>
                </a:solidFill>
              </a:rPr>
              <a:t> approach to solve the problem.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Expectation-step is used for assigning the data points to the closest cluster and the Maximization-step is used for computing the centroid of each cluster.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While working with K-means algorithm we need to take care of the following things: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While working with clustering algorithms including K-Means, it is recommended to standardize the data because such algorithms use distance-based measurement to determine the similarity between data points.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Due to the iterative nature of K-Means and random initialization of centroids, K-Means may stick in a local optimum and may not converge to global optimum. That is why it is recommended to use different initializations of centroids.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https://www.tutorialspoint.com/machine_learning_with_python/machine_learning_with_python_clustering_algorithms_k_means.htm</a:t>
            </a:r>
            <a:endParaRPr lang="zh-TW" altLang="en-US" sz="1600" b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2020/4/29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0081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19.2 K-Means Example 1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2020/4/29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4166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19.2 K-Means Example 1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36004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K-Means Example 1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https://www.tutorialspoint.com/machine_learning_with_python/machine_learning_with_python_clustering_algorithms_k_means.htm</a:t>
            </a:r>
            <a:endParaRPr lang="zh-TW" altLang="en-US" sz="1600" b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2020/4/29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C1B4EB4-20C0-4754-9A0B-68BB68A4C9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300" y="1772815"/>
            <a:ext cx="7391400" cy="36576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5041628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19.2 K-Means Example 1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72008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K-Means Example 1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Display Result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https://www.tutorialspoint.com/machine_learning_with_python/machine_learning_with_python_clustering_algorithms_k_means.htm</a:t>
            </a:r>
            <a:endParaRPr lang="zh-TW" altLang="en-US" sz="1600" b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2020/4/29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D4C8D4F-69A9-4728-9E5A-264FF89354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897" y="2132855"/>
            <a:ext cx="3434620" cy="2232249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5B4F4D6-B493-460F-8C24-E3AA10E982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0173" y="2147590"/>
            <a:ext cx="4752110" cy="405001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3337953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19.3 K-Means Example 2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2020/4/29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5203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2582</TotalTime>
  <Words>1224</Words>
  <Application>Microsoft Office PowerPoint</Application>
  <PresentationFormat>On-screen Show (4:3)</PresentationFormat>
  <Paragraphs>136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Wingdings</vt:lpstr>
      <vt:lpstr>Office 佈景主題</vt:lpstr>
      <vt:lpstr>19 K-Means Clustering</vt:lpstr>
      <vt:lpstr>19 K-Means Clustering</vt:lpstr>
      <vt:lpstr>19.1 K-Means Algorithm</vt:lpstr>
      <vt:lpstr>19.1 K-Means Algorithm</vt:lpstr>
      <vt:lpstr>19.1 K-Means Algorithm</vt:lpstr>
      <vt:lpstr>19.2 K-Means Example 1</vt:lpstr>
      <vt:lpstr>19.2 K-Means Example 1</vt:lpstr>
      <vt:lpstr>19.2 K-Means Example 1</vt:lpstr>
      <vt:lpstr>19.3 K-Means Example 2</vt:lpstr>
      <vt:lpstr>19.3 K-Means Example 2</vt:lpstr>
      <vt:lpstr>19.2 K-Means Example 2</vt:lpstr>
      <vt:lpstr>19.3 K-Means Example 3</vt:lpstr>
      <vt:lpstr>19.3 K-Means Example 3</vt:lpstr>
      <vt:lpstr>19.3 K-Means Example 3</vt:lpstr>
      <vt:lpstr>19.3 K-Means Example 3</vt:lpstr>
      <vt:lpstr>19.4 K-Means Pros and Cons</vt:lpstr>
      <vt:lpstr>19.4 K-Means Pros and Cons</vt:lpstr>
      <vt:lpstr>19.4 K-Means Pros and Cons</vt:lpstr>
      <vt:lpstr>19.5 K-Means Applications</vt:lpstr>
      <vt:lpstr>19.5 K-Means Applications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861</cp:revision>
  <dcterms:created xsi:type="dcterms:W3CDTF">2018-09-28T16:40:41Z</dcterms:created>
  <dcterms:modified xsi:type="dcterms:W3CDTF">2020-04-30T00:20:26Z</dcterms:modified>
</cp:coreProperties>
</file>