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9" r:id="rId4"/>
    <p:sldId id="268" r:id="rId5"/>
    <p:sldId id="265" r:id="rId6"/>
    <p:sldId id="270" r:id="rId7"/>
    <p:sldId id="272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6806" autoAdjust="0"/>
  </p:normalViewPr>
  <p:slideViewPr>
    <p:cSldViewPr>
      <p:cViewPr varScale="1">
        <p:scale>
          <a:sx n="80" d="100"/>
          <a:sy n="80" d="100"/>
        </p:scale>
        <p:origin x="5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machine_learning_with_python/machine_learning_with_python_data_feature_selection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achine_learning_with_python/machine_learning_with_python_data_feature_selection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Feature Selection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Recursive Feature Elimination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Recursive Feature Elimination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 (Recursive Feature Elimination) Feature Selection Technique remove the attributes recursively and builds the model with remaining attributes.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implement RFE feature selection with RFE class of scikit-learn Python Library.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7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Recursive Feature Elimination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80920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Recursive Feature Elimination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Given Pima (North America) Indians Diabetes dataset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05247-4549-4040-A983-7C22EEC57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62807"/>
            <a:ext cx="6324600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231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Recursive Feature Elimination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Recursive Feature Elimination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3 out of 8 features by </a:t>
            </a:r>
            <a:r>
              <a:rPr lang="en-US" sz="1800" dirty="0" err="1">
                <a:solidFill>
                  <a:schemeClr val="tx1"/>
                </a:solidFill>
              </a:rPr>
              <a:t>LogisticRegression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85C734-81E8-46E7-A3A0-59061D1F9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24" y="2132858"/>
            <a:ext cx="6884951" cy="41016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428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Recursive Feature Elimination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Recursive Feature Elimination 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81F20-ABE5-4566-857D-83A188CD3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82" y="1916832"/>
            <a:ext cx="7934325" cy="1152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910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9.3 Principal Component Analysis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4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Principal Component Analysis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Principal Component Analysis (PCA)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Principal Component Analysis (PCA)</a:t>
            </a:r>
            <a:r>
              <a:rPr lang="en-US" sz="1800" dirty="0">
                <a:solidFill>
                  <a:schemeClr val="tx1"/>
                </a:solidFill>
              </a:rPr>
              <a:t>, generally called </a:t>
            </a:r>
            <a:r>
              <a:rPr lang="en-US" sz="1800" b="1" dirty="0">
                <a:solidFill>
                  <a:schemeClr val="tx1"/>
                </a:solidFill>
              </a:rPr>
              <a:t>data reduction technique</a:t>
            </a:r>
            <a:r>
              <a:rPr lang="en-US" sz="1800" dirty="0">
                <a:solidFill>
                  <a:schemeClr val="tx1"/>
                </a:solidFill>
              </a:rPr>
              <a:t>, is very useful feature selection technique as it uses </a:t>
            </a:r>
            <a:r>
              <a:rPr lang="en-US" sz="1800" b="1" dirty="0">
                <a:solidFill>
                  <a:schemeClr val="tx1"/>
                </a:solidFill>
              </a:rPr>
              <a:t>linear algebra </a:t>
            </a:r>
            <a:r>
              <a:rPr lang="en-US" sz="1800" dirty="0">
                <a:solidFill>
                  <a:schemeClr val="tx1"/>
                </a:solidFill>
              </a:rPr>
              <a:t>to transform the dataset into a compressed form.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implement PCA feature selection technique with the help of PCA class of scikit-learn Python library.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select number of principal components in the output.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1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Principal Component Analysis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80920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Principal Component Analysis (PCA)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Given Pima (North America) Indians Diabetes dataset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05247-4549-4040-A983-7C22EEC57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62807"/>
            <a:ext cx="6324600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008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Principal Component Analysis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Principal Component Analysis (PCA)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3 out of 8 features by PCA (Principal Component Analysis)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881AF-7461-42F8-983E-59FCCE34E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253308"/>
            <a:ext cx="7696200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906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Principal Component Analysis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Principal Component Analysis (PCA) 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6F43DE-E314-45D8-890A-239780B48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934073"/>
            <a:ext cx="7915275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463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9.4 Feature Importance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Feature Selection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184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Importance of Data Feature Selection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Machine Learning model is directly proportional to the data features used to train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Machine Learning model will be affected negatively if the data features provided to it are irrelevant.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of relevant data features can increase the accuracy of your Machine Learning model especially linear and logistic regression.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</a:t>
            </a:r>
            <a:r>
              <a:rPr lang="en-US" sz="1800" b="1" dirty="0">
                <a:solidFill>
                  <a:schemeClr val="tx1"/>
                </a:solidFill>
              </a:rPr>
              <a:t>Automatic Feature Selection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select features that are most relevant to the output or prediction variable. It is also called attribute selection.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benefits of </a:t>
            </a:r>
            <a:r>
              <a:rPr lang="en-US" sz="1800" b="1" dirty="0">
                <a:solidFill>
                  <a:schemeClr val="tx1"/>
                </a:solidFill>
              </a:rPr>
              <a:t>Feature Selection </a:t>
            </a:r>
            <a:r>
              <a:rPr lang="en-US" sz="1800" dirty="0">
                <a:solidFill>
                  <a:schemeClr val="tx1"/>
                </a:solidFill>
              </a:rPr>
              <a:t>before modeling the data: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Performing </a:t>
            </a:r>
            <a:r>
              <a:rPr lang="en-US" sz="1800" b="1" dirty="0">
                <a:solidFill>
                  <a:schemeClr val="tx1"/>
                </a:solidFill>
              </a:rPr>
              <a:t>Feature Selection </a:t>
            </a:r>
            <a:r>
              <a:rPr lang="en-US" sz="1800" dirty="0">
                <a:solidFill>
                  <a:schemeClr val="tx1"/>
                </a:solidFill>
              </a:rPr>
              <a:t>before data modeling will reduce the overfitting.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Performing </a:t>
            </a:r>
            <a:r>
              <a:rPr lang="en-US" sz="1800" b="1" dirty="0">
                <a:solidFill>
                  <a:schemeClr val="tx1"/>
                </a:solidFill>
              </a:rPr>
              <a:t>Feature Selection </a:t>
            </a:r>
            <a:r>
              <a:rPr lang="en-US" sz="1800" dirty="0">
                <a:solidFill>
                  <a:schemeClr val="tx1"/>
                </a:solidFill>
              </a:rPr>
              <a:t>before data modeling will increases the accuracy of Machine Learning model.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Performing </a:t>
            </a:r>
            <a:r>
              <a:rPr lang="en-US" sz="1800" b="1" dirty="0">
                <a:solidFill>
                  <a:schemeClr val="tx1"/>
                </a:solidFill>
              </a:rPr>
              <a:t>Feature Selection </a:t>
            </a:r>
            <a:r>
              <a:rPr lang="en-US" sz="1800" dirty="0">
                <a:solidFill>
                  <a:schemeClr val="tx1"/>
                </a:solidFill>
              </a:rPr>
              <a:t>before data modeling will reduce the training 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558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Feature Importance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87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Importance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the name suggests, </a:t>
            </a:r>
            <a:r>
              <a:rPr lang="en-US" sz="1800" b="1" dirty="0">
                <a:solidFill>
                  <a:schemeClr val="tx1"/>
                </a:solidFill>
              </a:rPr>
              <a:t>Feature Importance technique </a:t>
            </a:r>
            <a:r>
              <a:rPr lang="en-US" sz="1800" dirty="0">
                <a:solidFill>
                  <a:schemeClr val="tx1"/>
                </a:solidFill>
              </a:rPr>
              <a:t>is used to choose the importance features.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basically uses a </a:t>
            </a:r>
            <a:r>
              <a:rPr lang="en-US" sz="1800" b="1" dirty="0">
                <a:solidFill>
                  <a:srgbClr val="C00000"/>
                </a:solidFill>
              </a:rPr>
              <a:t>trained supervised classifier </a:t>
            </a:r>
            <a:r>
              <a:rPr lang="en-US" sz="1800" dirty="0">
                <a:solidFill>
                  <a:schemeClr val="tx1"/>
                </a:solidFill>
              </a:rPr>
              <a:t>to select features.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implement this feature selection technique with </a:t>
            </a:r>
            <a:r>
              <a:rPr lang="en-US" sz="1800" b="1" dirty="0" err="1">
                <a:solidFill>
                  <a:srgbClr val="C00000"/>
                </a:solidFill>
              </a:rPr>
              <a:t>ExtraTreeClassifier</a:t>
            </a:r>
            <a:r>
              <a:rPr lang="en-US" sz="1800" b="1" dirty="0">
                <a:solidFill>
                  <a:srgbClr val="C00000"/>
                </a:solidFill>
              </a:rPr>
              <a:t> class </a:t>
            </a:r>
            <a:r>
              <a:rPr lang="en-US" sz="1800" dirty="0">
                <a:solidFill>
                  <a:schemeClr val="tx1"/>
                </a:solidFill>
              </a:rPr>
              <a:t>of scikit-learn Python library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13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Feature Importance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80920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Importance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Given Pima (North America) Indians Diabetes dataset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05247-4549-4040-A983-7C22EEC57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62807"/>
            <a:ext cx="6324600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41085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Feature Importance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Importance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Each attribute has a score. Higher numbers are more important.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6007C-9378-4F89-B0F2-15B17323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32858"/>
            <a:ext cx="7677150" cy="3905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4283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Feature Importance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Importance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Each attribute has the score. The high score is more important.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CEC13-20B9-4895-B8D6-02031119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7586"/>
            <a:ext cx="7162800" cy="523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925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78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discussion, we discussed preprocess of data (Scale </a:t>
            </a:r>
            <a:r>
              <a:rPr lang="en-US" sz="1800">
                <a:solidFill>
                  <a:schemeClr val="tx1"/>
                </a:solidFill>
              </a:rPr>
              <a:t>and normalized </a:t>
            </a:r>
            <a:r>
              <a:rPr lang="en-US" sz="1800" dirty="0">
                <a:solidFill>
                  <a:schemeClr val="tx1"/>
                </a:solidFill>
              </a:rPr>
              <a:t>data).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discussion, we discussed data feature selection (data reduction) for the classification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99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Feature Selection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Selection Techniques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are automatic feature selection techniques: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6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Univariate Feature Selection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Univariate Feature Selection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20880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Univariate Feature Selection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Univariate Selection </a:t>
            </a:r>
            <a:r>
              <a:rPr lang="en-US" sz="1800" dirty="0">
                <a:solidFill>
                  <a:schemeClr val="tx1"/>
                </a:solidFill>
              </a:rPr>
              <a:t>is used in selecting the features, with the statistical testing, we have the strongest relationship with the prediction variables.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</a:t>
            </a:r>
            <a:r>
              <a:rPr lang="en-US" sz="1800" b="1" dirty="0">
                <a:solidFill>
                  <a:schemeClr val="tx1"/>
                </a:solidFill>
              </a:rPr>
              <a:t>Univariate Feature Selection technique </a:t>
            </a:r>
            <a:r>
              <a:rPr lang="en-US" sz="1800" dirty="0">
                <a:solidFill>
                  <a:schemeClr val="tx1"/>
                </a:solidFill>
              </a:rPr>
              <a:t>with the </a:t>
            </a:r>
            <a:r>
              <a:rPr lang="en-US" sz="1800" dirty="0" err="1">
                <a:solidFill>
                  <a:schemeClr val="tx1"/>
                </a:solidFill>
              </a:rPr>
              <a:t>SelectKBest</a:t>
            </a:r>
            <a:r>
              <a:rPr lang="en-US" sz="1800" dirty="0">
                <a:solidFill>
                  <a:schemeClr val="tx1"/>
                </a:solidFill>
              </a:rPr>
              <a:t> class of scikit-learn of Python library.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59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Univariate Feature Selection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20880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Univariate Feature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Given Pima (North America) Indians Diabetes dataset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05247-4549-4040-A983-7C22EEC57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62807"/>
            <a:ext cx="6324600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430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Univariate Feature Selection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20880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Univariate Feature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Original 8 features: 0..7, output is class: 0 or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2 best fit features (K = 2) out of 8 features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7E091-80D3-454E-855D-50133B3A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931" y="2511757"/>
            <a:ext cx="5845069" cy="39947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044E1A-02B4-4C7D-8114-6637E1AF7EC6}"/>
              </a:ext>
            </a:extLst>
          </p:cNvPr>
          <p:cNvSpPr/>
          <p:nvPr/>
        </p:nvSpPr>
        <p:spPr>
          <a:xfrm>
            <a:off x="2195736" y="4797152"/>
            <a:ext cx="2520280" cy="3350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7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343418-6952-42FC-A1A5-C11397C4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25700"/>
            <a:ext cx="7010400" cy="42957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Univariate Feature Selection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20880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Univariate Feature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2 best fit features (K = 2) out of 8 features.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has transform into R-square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https://www.tutorialspoint.com/machine_learning_with_python/machine_learning_with_python_data_feature_selection.htm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44E1A-02B4-4C7D-8114-6637E1AF7EC6}"/>
              </a:ext>
            </a:extLst>
          </p:cNvPr>
          <p:cNvSpPr/>
          <p:nvPr/>
        </p:nvSpPr>
        <p:spPr>
          <a:xfrm>
            <a:off x="1540750" y="5632823"/>
            <a:ext cx="1159042" cy="10886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Recursive Feature Elimination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2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1293</Words>
  <Application>Microsoft Office PowerPoint</Application>
  <PresentationFormat>On-screen Show (4:3)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9 Feature Selection</vt:lpstr>
      <vt:lpstr>9 Feature Selection</vt:lpstr>
      <vt:lpstr>9 Feature Selection</vt:lpstr>
      <vt:lpstr>9.1 Univariate Feature Selection</vt:lpstr>
      <vt:lpstr>9.1 Univariate Feature Selection</vt:lpstr>
      <vt:lpstr>9.1 Univariate Feature Selection</vt:lpstr>
      <vt:lpstr>9.1 Univariate Feature Selection</vt:lpstr>
      <vt:lpstr>9.1 Univariate Feature Selection</vt:lpstr>
      <vt:lpstr>9.2 Recursive Feature Elimination</vt:lpstr>
      <vt:lpstr>9.2 Recursive Feature Elimination</vt:lpstr>
      <vt:lpstr>9.2 Recursive Feature Elimination</vt:lpstr>
      <vt:lpstr>9.2 Recursive Feature Elimination</vt:lpstr>
      <vt:lpstr>9.2 Recursive Feature Elimination</vt:lpstr>
      <vt:lpstr>9.3 Principal Component Analysis</vt:lpstr>
      <vt:lpstr>9.3 Principal Component Analysis</vt:lpstr>
      <vt:lpstr>9.3 Principal Component Analysis</vt:lpstr>
      <vt:lpstr>9.3 Principal Component Analysis</vt:lpstr>
      <vt:lpstr>9.3 Principal Component Analysis</vt:lpstr>
      <vt:lpstr>9.4 Feature Importance</vt:lpstr>
      <vt:lpstr>9.4 Feature Importance</vt:lpstr>
      <vt:lpstr>9.4 Feature Importance</vt:lpstr>
      <vt:lpstr>9.4 Feature Importance</vt:lpstr>
      <vt:lpstr>9.4 Feature Importance</vt:lpstr>
      <vt:lpstr>9.5 Summary</vt:lpstr>
      <vt:lpstr>9.5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567</cp:revision>
  <dcterms:created xsi:type="dcterms:W3CDTF">2018-09-28T16:40:41Z</dcterms:created>
  <dcterms:modified xsi:type="dcterms:W3CDTF">2020-04-26T05:29:32Z</dcterms:modified>
</cp:coreProperties>
</file>