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0" d="100"/>
          <a:sy n="90" d="100"/>
        </p:scale>
        <p:origin x="55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tutorialspoint.com/machine_learning_with_python/index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Python Machine Learning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Python Machine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3672408" cy="4221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Machine Learning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Machine Learning (ML) provides sense to data. The sense is in much the same way as human beings do.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ML is a type of artificial intelligence that extract patterns out of raw data by using an algorithm or method.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key focus of ML is to allow computer systems to learn from experience without being explicitly programmed or human intervention.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https://www.tutorialspoint.com/machine_learning_with_python/index.htm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2" descr="How are AI, Machine Learning, Deep Learning &amp; Data Science Related?">
            <a:extLst>
              <a:ext uri="{FF2B5EF4-FFF2-40B4-BE49-F238E27FC236}">
                <a16:creationId xmlns:a16="http://schemas.microsoft.com/office/drawing/2014/main" id="{5D362992-2C29-4155-9236-8DAE1A560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18456"/>
            <a:ext cx="4221088" cy="422108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109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 Python Machine Learning</vt:lpstr>
      <vt:lpstr>1 Python Machine Learning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326</cp:revision>
  <dcterms:created xsi:type="dcterms:W3CDTF">2018-09-28T16:40:41Z</dcterms:created>
  <dcterms:modified xsi:type="dcterms:W3CDTF">2020-05-03T22:39:03Z</dcterms:modified>
</cp:coreProperties>
</file>