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Python Machine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Machine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(ML) provides sense to data. The sense is in much the same way as human beings do.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ML is a type of artificial intelligence that extract patterns out of raw data by using an algorithm or method.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key focus of ML is to allow computer systems to learn from experience without being explicitly programmed or human intervention.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https://www.tutorialspoint.com/machine_learning_with_python/index.htm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109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Python Machine Learning</vt:lpstr>
      <vt:lpstr>1 Python Machine Learning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325</cp:revision>
  <dcterms:created xsi:type="dcterms:W3CDTF">2018-09-28T16:40:41Z</dcterms:created>
  <dcterms:modified xsi:type="dcterms:W3CDTF">2020-04-16T22:26:30Z</dcterms:modified>
</cp:coreProperties>
</file>