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61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2" d="100"/>
          <a:sy n="72" d="100"/>
        </p:scale>
        <p:origin x="88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machine_learning_with_python/machine_learning_with_python_basics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machine_learning_with_python/machine_learning_with_python_basics.ht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 Basic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Basic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5841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is Machine Learning?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Machine Learning (ML) is computer systems can provide sense to data in much the same way as human beings do.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relation of Data Science, AI (Artificial Intelligence), ML (Machine Learning), and DL (Deep Learning) are shown as follow.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https://www.tutorialspoint.com/machine_learning_with_python/machine_learning_with_python_basics.htm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2020/4/16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032" name="Picture 8" descr="Artificial Intelligence vs Machine Learning vs Deep Learning vs ...">
            <a:extLst>
              <a:ext uri="{FF2B5EF4-FFF2-40B4-BE49-F238E27FC236}">
                <a16:creationId xmlns:a16="http://schemas.microsoft.com/office/drawing/2014/main" id="{81E6AD44-92E0-4DD4-B8E8-D42DF3915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54369"/>
            <a:ext cx="3511732" cy="3100548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558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Basic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47275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Application Examples of Machines Learning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Following are some real-world applications of ML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Emotion (complex psychological state) analysis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Sentiment (mental attitude based on existence of emotion) analysis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Error detection and prevention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Weather forecasting and prediction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Stock market analysis and forecasting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Speech synthesis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Speech recognition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Customer segmentation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Object recognition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Fraud detection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>
                <a:solidFill>
                  <a:schemeClr val="tx1"/>
                </a:solidFill>
              </a:rPr>
              <a:t>Fraud prevention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>
                <a:solidFill>
                  <a:schemeClr val="tx1"/>
                </a:solidFill>
              </a:rPr>
              <a:t>Recommendation </a:t>
            </a:r>
            <a:r>
              <a:rPr lang="en-US" sz="1800" b="1" dirty="0">
                <a:solidFill>
                  <a:schemeClr val="tx1"/>
                </a:solidFill>
              </a:rPr>
              <a:t>of products to customer in online shopping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https://www.tutorialspoint.com/machine_learning_with_python/machine_learning_with_python_basics.htm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2020/4/16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425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194</Words>
  <Application>Microsoft Office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2 Basic</vt:lpstr>
      <vt:lpstr>2 Basic</vt:lpstr>
      <vt:lpstr>2 Basic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346</cp:revision>
  <dcterms:created xsi:type="dcterms:W3CDTF">2018-09-28T16:40:41Z</dcterms:created>
  <dcterms:modified xsi:type="dcterms:W3CDTF">2020-04-16T22:48:18Z</dcterms:modified>
</cp:coreProperties>
</file>