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basic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Python Ecosystem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Python Ecosystem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Ecosystem: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Anaconda (Package management and deployment), Jupyter, QGIS (Quantum Geographic Information System), NumPy, SciPy, Scikit-Learn, R, Pandas, matplotlib, Keras (Python Deep Learning Library), TensorFlow (GPU, dataflow).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Ecosystem of data tools for geologists – Gabriel Matos – Geologist ...">
            <a:extLst>
              <a:ext uri="{FF2B5EF4-FFF2-40B4-BE49-F238E27FC236}">
                <a16:creationId xmlns:a16="http://schemas.microsoft.com/office/drawing/2014/main" id="{D01A5707-F544-43AB-B606-C089C041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41" y="2845769"/>
            <a:ext cx="6315917" cy="310991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90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 Python Ecosystem</vt:lpstr>
      <vt:lpstr>3 Python Ecosystem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353</cp:revision>
  <dcterms:created xsi:type="dcterms:W3CDTF">2018-09-28T16:40:41Z</dcterms:created>
  <dcterms:modified xsi:type="dcterms:W3CDTF">2020-04-16T23:09:52Z</dcterms:modified>
</cp:coreProperties>
</file>