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1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2" d="100"/>
          <a:sy n="72" d="100"/>
        </p:scale>
        <p:origin x="88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machine_learning_with_python/machine_learning_with_python_unsupervised_learning.htm" TargetMode="External"/><Relationship Id="rId2" Type="http://schemas.openxmlformats.org/officeDocument/2006/relationships/hyperlink" Target="https://www.tutorialspoint.com/machine_learning_with_python/machine_learning_with_python_based_on_human_supervision.ht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utorialspoint.com/machine_learning_with_python/machine_learning_with_python_basics.htm" TargetMode="External"/><Relationship Id="rId5" Type="http://schemas.openxmlformats.org/officeDocument/2006/relationships/hyperlink" Target="https://www.tutorialspoint.com/machine_learning_with_python/machine_learning_with_python_reinforcement_learning.htm" TargetMode="External"/><Relationship Id="rId4" Type="http://schemas.openxmlformats.org/officeDocument/2006/relationships/hyperlink" Target="https://www.tutorialspoint.com/machine_learning_with_python/machine_learning_with_python_semi_supervised_learning.ht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machine_learning_with_python/machine_learning_with_python_basics.ht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Methods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Methods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8002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ML Methods: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Based on human supervision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Unsupervised Learning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Semi-supervised Learning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Reinforcement Learning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6"/>
              </a:rPr>
              <a:t>https://www.tutorialspoint.com/machine_learning_with_python/machine_learning_with_python_basics.htm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2020/4/16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558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Methods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Tasks Suited for Machine Learning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https://www.tutorialspoint.com/machine_learning_with_python/machine_learning_with_python_basics.htm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2020/4/16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84A82090-49A6-4B67-9F47-D5FD0CF630FD}"/>
              </a:ext>
            </a:extLst>
          </p:cNvPr>
          <p:cNvSpPr/>
          <p:nvPr/>
        </p:nvSpPr>
        <p:spPr>
          <a:xfrm>
            <a:off x="3563888" y="2132856"/>
            <a:ext cx="2016224" cy="864096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Data Correlated or Redundant?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2FA125-002B-4306-BC89-69052A0B3009}"/>
              </a:ext>
            </a:extLst>
          </p:cNvPr>
          <p:cNvSpPr/>
          <p:nvPr/>
        </p:nvSpPr>
        <p:spPr>
          <a:xfrm>
            <a:off x="1259632" y="3092475"/>
            <a:ext cx="180020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Dimensionality Reduction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7340DDB-D954-44BA-AFE2-42FF51889E6D}"/>
              </a:ext>
            </a:extLst>
          </p:cNvPr>
          <p:cNvCxnSpPr>
            <a:stCxn id="7" idx="3"/>
            <a:endCxn id="8" idx="0"/>
          </p:cNvCxnSpPr>
          <p:nvPr/>
        </p:nvCxnSpPr>
        <p:spPr>
          <a:xfrm rot="10800000" flipV="1">
            <a:off x="2159732" y="2564903"/>
            <a:ext cx="1404156" cy="5275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94BDBA0-FE30-4A6B-9600-AA670B62324A}"/>
              </a:ext>
            </a:extLst>
          </p:cNvPr>
          <p:cNvSpPr/>
          <p:nvPr/>
        </p:nvSpPr>
        <p:spPr>
          <a:xfrm>
            <a:off x="2483768" y="2132856"/>
            <a:ext cx="720080" cy="383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2993426C-3FEE-48A7-90CD-4354C46181C8}"/>
              </a:ext>
            </a:extLst>
          </p:cNvPr>
          <p:cNvSpPr/>
          <p:nvPr/>
        </p:nvSpPr>
        <p:spPr>
          <a:xfrm>
            <a:off x="3563888" y="3805277"/>
            <a:ext cx="2016224" cy="864096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Data Producing a Category?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30FD7C-0B0D-46DD-A85A-76291DCC6EAF}"/>
              </a:ext>
            </a:extLst>
          </p:cNvPr>
          <p:cNvCxnSpPr/>
          <p:nvPr/>
        </p:nvCxnSpPr>
        <p:spPr>
          <a:xfrm>
            <a:off x="4572000" y="2996952"/>
            <a:ext cx="0" cy="83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3C71A21-6176-4133-AE56-0A705674E53D}"/>
              </a:ext>
            </a:extLst>
          </p:cNvPr>
          <p:cNvSpPr/>
          <p:nvPr/>
        </p:nvSpPr>
        <p:spPr>
          <a:xfrm>
            <a:off x="4499992" y="3209337"/>
            <a:ext cx="720080" cy="383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17CB2E14-4821-483C-A166-0A0E3BFACC98}"/>
              </a:ext>
            </a:extLst>
          </p:cNvPr>
          <p:cNvSpPr/>
          <p:nvPr/>
        </p:nvSpPr>
        <p:spPr>
          <a:xfrm>
            <a:off x="1441241" y="4785903"/>
            <a:ext cx="1598713" cy="52509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Data Labeled?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9B5266A-1B94-4B00-BA6E-B25A1BD387E3}"/>
              </a:ext>
            </a:extLst>
          </p:cNvPr>
          <p:cNvCxnSpPr>
            <a:cxnSpLocks/>
            <a:stCxn id="12" idx="3"/>
          </p:cNvCxnSpPr>
          <p:nvPr/>
        </p:nvCxnSpPr>
        <p:spPr>
          <a:xfrm rot="10800000" flipV="1">
            <a:off x="2159732" y="4237325"/>
            <a:ext cx="1404157" cy="536834"/>
          </a:xfrm>
          <a:prstGeom prst="bentConnector3">
            <a:avLst>
              <a:gd name="adj1" fmla="val 1000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17DE8C3-214A-4652-84DF-260CF9E6A590}"/>
              </a:ext>
            </a:extLst>
          </p:cNvPr>
          <p:cNvSpPr/>
          <p:nvPr/>
        </p:nvSpPr>
        <p:spPr>
          <a:xfrm>
            <a:off x="2249742" y="4242864"/>
            <a:ext cx="720080" cy="383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C60CE2-82B1-43EE-B26B-50700B02B0A6}"/>
              </a:ext>
            </a:extLst>
          </p:cNvPr>
          <p:cNvSpPr/>
          <p:nvPr/>
        </p:nvSpPr>
        <p:spPr>
          <a:xfrm>
            <a:off x="536744" y="5205685"/>
            <a:ext cx="720080" cy="383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F8F7BA-F159-4A31-9300-4E0F081F33ED}"/>
              </a:ext>
            </a:extLst>
          </p:cNvPr>
          <p:cNvSpPr/>
          <p:nvPr/>
        </p:nvSpPr>
        <p:spPr>
          <a:xfrm>
            <a:off x="386322" y="5804534"/>
            <a:ext cx="1438571" cy="383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Classification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00096FB-1A95-4F51-B15A-EA66C582049F}"/>
              </a:ext>
            </a:extLst>
          </p:cNvPr>
          <p:cNvCxnSpPr>
            <a:stCxn id="23" idx="3"/>
            <a:endCxn id="31" idx="0"/>
          </p:cNvCxnSpPr>
          <p:nvPr/>
        </p:nvCxnSpPr>
        <p:spPr>
          <a:xfrm rot="10800000" flipV="1">
            <a:off x="1105609" y="5048448"/>
            <a:ext cx="335633" cy="7560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786FE90-63A8-490A-8B88-FA6859BD6B20}"/>
              </a:ext>
            </a:extLst>
          </p:cNvPr>
          <p:cNvSpPr/>
          <p:nvPr/>
        </p:nvSpPr>
        <p:spPr>
          <a:xfrm>
            <a:off x="3203848" y="5071566"/>
            <a:ext cx="720080" cy="383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2AA7FA-9A77-4D85-A3E6-B08ED9533393}"/>
              </a:ext>
            </a:extLst>
          </p:cNvPr>
          <p:cNvSpPr/>
          <p:nvPr/>
        </p:nvSpPr>
        <p:spPr>
          <a:xfrm>
            <a:off x="2609782" y="5750446"/>
            <a:ext cx="1438571" cy="383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Clustering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CA1DDB2-4508-4F55-A844-2C4792EC6CF7}"/>
              </a:ext>
            </a:extLst>
          </p:cNvPr>
          <p:cNvCxnSpPr>
            <a:cxnSpLocks/>
            <a:stCxn id="23" idx="0"/>
            <a:endCxn id="36" idx="0"/>
          </p:cNvCxnSpPr>
          <p:nvPr/>
        </p:nvCxnSpPr>
        <p:spPr>
          <a:xfrm>
            <a:off x="3039954" y="5048449"/>
            <a:ext cx="289114" cy="7019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Hexagon 40">
            <a:extLst>
              <a:ext uri="{FF2B5EF4-FFF2-40B4-BE49-F238E27FC236}">
                <a16:creationId xmlns:a16="http://schemas.microsoft.com/office/drawing/2014/main" id="{61A2DA52-86CE-4540-9AD8-579B6D2D7006}"/>
              </a:ext>
            </a:extLst>
          </p:cNvPr>
          <p:cNvSpPr/>
          <p:nvPr/>
        </p:nvSpPr>
        <p:spPr>
          <a:xfrm>
            <a:off x="5728101" y="4610182"/>
            <a:ext cx="1887825" cy="911406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Data Producing a Quantity?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1C30896-EF49-4D65-AB86-2CA2C0C8FC8C}"/>
              </a:ext>
            </a:extLst>
          </p:cNvPr>
          <p:cNvCxnSpPr>
            <a:cxnSpLocks/>
            <a:stCxn id="12" idx="0"/>
          </p:cNvCxnSpPr>
          <p:nvPr/>
        </p:nvCxnSpPr>
        <p:spPr>
          <a:xfrm>
            <a:off x="5580112" y="4237325"/>
            <a:ext cx="1081709" cy="372856"/>
          </a:xfrm>
          <a:prstGeom prst="bentConnector3">
            <a:avLst>
              <a:gd name="adj1" fmla="val 1002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66DC3E8-4646-4935-BC6E-1E3CE6A1884D}"/>
              </a:ext>
            </a:extLst>
          </p:cNvPr>
          <p:cNvSpPr/>
          <p:nvPr/>
        </p:nvSpPr>
        <p:spPr>
          <a:xfrm>
            <a:off x="6553200" y="4132070"/>
            <a:ext cx="720080" cy="383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0B1009B-4B53-4434-A638-38730C4EB3A9}"/>
              </a:ext>
            </a:extLst>
          </p:cNvPr>
          <p:cNvSpPr/>
          <p:nvPr/>
        </p:nvSpPr>
        <p:spPr>
          <a:xfrm>
            <a:off x="4934134" y="5121796"/>
            <a:ext cx="720080" cy="383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E9135C1-7402-401A-B302-C7588F0C0B48}"/>
              </a:ext>
            </a:extLst>
          </p:cNvPr>
          <p:cNvSpPr/>
          <p:nvPr/>
        </p:nvSpPr>
        <p:spPr>
          <a:xfrm>
            <a:off x="4788479" y="5782233"/>
            <a:ext cx="1438571" cy="383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Regression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A3D3EAA7-7CA6-4C6E-9FC6-4D3A050605A2}"/>
              </a:ext>
            </a:extLst>
          </p:cNvPr>
          <p:cNvCxnSpPr>
            <a:cxnSpLocks/>
            <a:stCxn id="41" idx="3"/>
            <a:endCxn id="45" idx="0"/>
          </p:cNvCxnSpPr>
          <p:nvPr/>
        </p:nvCxnSpPr>
        <p:spPr>
          <a:xfrm rot="10800000" flipV="1">
            <a:off x="5507765" y="5065885"/>
            <a:ext cx="220336" cy="7163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7FCBF34-8F51-4EEC-938E-B61A54145308}"/>
              </a:ext>
            </a:extLst>
          </p:cNvPr>
          <p:cNvSpPr/>
          <p:nvPr/>
        </p:nvSpPr>
        <p:spPr>
          <a:xfrm>
            <a:off x="7984673" y="5174381"/>
            <a:ext cx="720080" cy="383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C84E9D-E2BC-4BF3-9DD8-DF42330C00C4}"/>
              </a:ext>
            </a:extLst>
          </p:cNvPr>
          <p:cNvSpPr/>
          <p:nvPr/>
        </p:nvSpPr>
        <p:spPr>
          <a:xfrm>
            <a:off x="7420857" y="5786518"/>
            <a:ext cx="984889" cy="383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67FCC156-E11F-4DD9-8D89-8A02DAE4657E}"/>
              </a:ext>
            </a:extLst>
          </p:cNvPr>
          <p:cNvCxnSpPr>
            <a:cxnSpLocks/>
            <a:stCxn id="41" idx="0"/>
            <a:endCxn id="48" idx="0"/>
          </p:cNvCxnSpPr>
          <p:nvPr/>
        </p:nvCxnSpPr>
        <p:spPr>
          <a:xfrm>
            <a:off x="7615926" y="5065885"/>
            <a:ext cx="297376" cy="7206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FEBDBF4A-233E-45D2-BBE3-024031219420}"/>
              </a:ext>
            </a:extLst>
          </p:cNvPr>
          <p:cNvCxnSpPr>
            <a:stCxn id="8" idx="3"/>
          </p:cNvCxnSpPr>
          <p:nvPr/>
        </p:nvCxnSpPr>
        <p:spPr>
          <a:xfrm>
            <a:off x="3059832" y="3416511"/>
            <a:ext cx="1152128" cy="388766"/>
          </a:xfrm>
          <a:prstGeom prst="bentConnector3">
            <a:avLst>
              <a:gd name="adj1" fmla="val 1029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05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129</Words>
  <Application>Microsoft Office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4 Methods</vt:lpstr>
      <vt:lpstr>4 Methods</vt:lpstr>
      <vt:lpstr>4 Methods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367</cp:revision>
  <dcterms:created xsi:type="dcterms:W3CDTF">2018-09-28T16:40:41Z</dcterms:created>
  <dcterms:modified xsi:type="dcterms:W3CDTF">2020-04-16T23:28:48Z</dcterms:modified>
</cp:coreProperties>
</file>