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6806" autoAdjust="0"/>
  </p:normalViewPr>
  <p:slideViewPr>
    <p:cSldViewPr>
      <p:cViewPr varScale="1">
        <p:scale>
          <a:sx n="88" d="100"/>
          <a:sy n="88" d="100"/>
        </p:scale>
        <p:origin x="5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understanding_data_with_visualiz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Visualization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the statistics for Machine Learning algorithms with Pandas.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another way to understand data by Visualization.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data visualization, we can see how the data looks like and what kind of correlation is held by the attributes of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the fastest way to see if the features correspond to the output.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Python recipes, we can understand ML data with statistics.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https://www.tutorialspoint.com/machine_learning_with_python/machine_learning_with_python_understanding_data_with_visualization.htm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CA12B-F964-4CEC-8D96-77D736443980}"/>
              </a:ext>
            </a:extLst>
          </p:cNvPr>
          <p:cNvSpPr/>
          <p:nvPr/>
        </p:nvSpPr>
        <p:spPr>
          <a:xfrm>
            <a:off x="3275856" y="3789040"/>
            <a:ext cx="3024336" cy="360040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Visualization Techniques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F657B-7173-498C-9D09-D1F084182F42}"/>
              </a:ext>
            </a:extLst>
          </p:cNvPr>
          <p:cNvSpPr/>
          <p:nvPr/>
        </p:nvSpPr>
        <p:spPr>
          <a:xfrm>
            <a:off x="2250468" y="4808057"/>
            <a:ext cx="1944215" cy="360040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Univariate Plots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E9A9-A48C-4EAC-8B6D-DB93E238C7B7}"/>
              </a:ext>
            </a:extLst>
          </p:cNvPr>
          <p:cNvSpPr/>
          <p:nvPr/>
        </p:nvSpPr>
        <p:spPr>
          <a:xfrm>
            <a:off x="5699010" y="4792958"/>
            <a:ext cx="1944216" cy="360040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Multivariate Plots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3171E4-E1CE-47AD-93C6-82B6DFA3E5BE}"/>
              </a:ext>
            </a:extLst>
          </p:cNvPr>
          <p:cNvSpPr/>
          <p:nvPr/>
        </p:nvSpPr>
        <p:spPr>
          <a:xfrm>
            <a:off x="1547664" y="5833242"/>
            <a:ext cx="936104" cy="36004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Histogram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A1475D-644E-4C6B-A4A2-6B1FEDDCAA32}"/>
              </a:ext>
            </a:extLst>
          </p:cNvPr>
          <p:cNvSpPr/>
          <p:nvPr/>
        </p:nvSpPr>
        <p:spPr>
          <a:xfrm>
            <a:off x="2790528" y="5827074"/>
            <a:ext cx="864096" cy="36004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Density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Plots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081D20-25C0-407F-9ABB-994461DA9F62}"/>
              </a:ext>
            </a:extLst>
          </p:cNvPr>
          <p:cNvSpPr/>
          <p:nvPr/>
        </p:nvSpPr>
        <p:spPr>
          <a:xfrm>
            <a:off x="3923928" y="5837806"/>
            <a:ext cx="864096" cy="3385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Box Plots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0FEDF6-5A45-493C-81EB-8C0162855939}"/>
              </a:ext>
            </a:extLst>
          </p:cNvPr>
          <p:cNvSpPr/>
          <p:nvPr/>
        </p:nvSpPr>
        <p:spPr>
          <a:xfrm>
            <a:off x="6953268" y="5783887"/>
            <a:ext cx="1152128" cy="3937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Scatter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Matrix Plots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69940F-231D-4C74-B084-BF329666CBAA}"/>
              </a:ext>
            </a:extLst>
          </p:cNvPr>
          <p:cNvSpPr/>
          <p:nvPr/>
        </p:nvSpPr>
        <p:spPr>
          <a:xfrm>
            <a:off x="5518990" y="5779706"/>
            <a:ext cx="1152128" cy="3937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Correlation Matrix Plots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E83706-2409-40E1-AAD7-55E8CAB8D7C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222576" y="4149080"/>
            <a:ext cx="1565448" cy="6589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EA668E-721B-4A64-B489-F6BD7A51617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788024" y="4149080"/>
            <a:ext cx="1883094" cy="6438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2632A3-A0F8-4E20-96CB-5F48C6BE6D0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015716" y="5168097"/>
            <a:ext cx="1206860" cy="665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24374E-9E40-4327-B736-718E22C293C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222576" y="5168097"/>
            <a:ext cx="0" cy="6589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D97B5-838B-4D4D-82A0-9124D6CD274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3222576" y="5168097"/>
            <a:ext cx="1133400" cy="6697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E03F79-C943-414F-8C4F-8E67FEE91316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095054" y="5152998"/>
            <a:ext cx="576064" cy="6267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0D21F3-34E5-450E-A4D3-1A03BFF84A4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6671118" y="5152998"/>
            <a:ext cx="858214" cy="6308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5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142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7 Visualization</vt:lpstr>
      <vt:lpstr>7 Visualization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453</cp:revision>
  <dcterms:created xsi:type="dcterms:W3CDTF">2018-09-28T16:40:41Z</dcterms:created>
  <dcterms:modified xsi:type="dcterms:W3CDTF">2020-04-17T16:05:44Z</dcterms:modified>
</cp:coreProperties>
</file>