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9" r:id="rId4"/>
    <p:sldId id="270" r:id="rId5"/>
    <p:sldId id="268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806" autoAdjust="0"/>
  </p:normalViewPr>
  <p:slideViewPr>
    <p:cSldViewPr>
      <p:cViewPr varScale="1">
        <p:scale>
          <a:sx n="88" d="100"/>
          <a:sy n="88" d="100"/>
        </p:scale>
        <p:origin x="5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machine_learning_with_python/machine_learning_with_python_preparing_data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Data Prepare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Normalization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Normalization rescale each row of data to have a length of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Normalization is mainly used in sparse dataset where we have lots of zeros.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rescale the data with </a:t>
            </a:r>
            <a:r>
              <a:rPr lang="en-US" sz="1800" i="1" dirty="0">
                <a:solidFill>
                  <a:schemeClr val="tx1"/>
                </a:solidFill>
              </a:rPr>
              <a:t>Normalizer</a:t>
            </a:r>
            <a:r>
              <a:rPr lang="en-US" sz="1800" dirty="0">
                <a:solidFill>
                  <a:schemeClr val="tx1"/>
                </a:solidFill>
              </a:rPr>
              <a:t> class of </a:t>
            </a:r>
            <a:r>
              <a:rPr lang="en-US" sz="1800" i="1" dirty="0">
                <a:solidFill>
                  <a:schemeClr val="tx1"/>
                </a:solidFill>
              </a:rPr>
              <a:t>scikit-learn</a:t>
            </a:r>
            <a:r>
              <a:rPr lang="en-US" sz="1800" dirty="0">
                <a:solidFill>
                  <a:schemeClr val="tx1"/>
                </a:solidFill>
              </a:rPr>
              <a:t> of Python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Types of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Machine Learning, there are two types of normalization preprocessing: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L1 Normalization: Cost = (y- X 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 (y- X 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r>
              <a:rPr lang="en-US" sz="1800" dirty="0">
                <a:solidFill>
                  <a:schemeClr val="tx1"/>
                </a:solidFill>
              </a:rPr>
              <a:t>) + </a:t>
            </a:r>
            <a:r>
              <a:rPr lang="el-GR" sz="1800" dirty="0">
                <a:solidFill>
                  <a:schemeClr val="tx1"/>
                </a:solidFill>
              </a:rPr>
              <a:t>λ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r>
              <a:rPr lang="en-US" sz="1800" baseline="30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L2 Normalization: Cost = (y- X 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aseline="30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 (y- X 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r>
              <a:rPr lang="en-US" sz="1800" dirty="0">
                <a:solidFill>
                  <a:schemeClr val="tx1"/>
                </a:solidFill>
              </a:rPr>
              <a:t>) + </a:t>
            </a:r>
            <a:r>
              <a:rPr lang="el-GR" sz="1800" dirty="0">
                <a:solidFill>
                  <a:schemeClr val="tx1"/>
                </a:solidFill>
              </a:rPr>
              <a:t>λ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l-GR" sz="1800" dirty="0">
                <a:solidFill>
                  <a:schemeClr val="tx1"/>
                </a:solidFill>
              </a:rPr>
              <a:t>β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4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 Normalization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2D01D-1234-4855-B693-C7BE6939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84" y="2057060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61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 Normalization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CSV by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Normalizer function from </a:t>
            </a:r>
            <a:r>
              <a:rPr lang="en-US" sz="1800" dirty="0" err="1">
                <a:solidFill>
                  <a:schemeClr val="tx1"/>
                </a:solidFill>
              </a:rPr>
              <a:t>sklearn.preprocessing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Normalizer return an object of </a:t>
            </a:r>
            <a:r>
              <a:rPr lang="en-US" sz="1800" dirty="0" err="1">
                <a:solidFill>
                  <a:schemeClr val="tx1"/>
                </a:solidFill>
              </a:rPr>
              <a:t>Data_normalizer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79B69-85CE-4F95-B2E6-BE090A02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11977"/>
            <a:ext cx="78771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698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 Normalization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02_L1_Normalization.py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6E8FE-C5BB-459E-9ECB-F6ECA0FA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5"/>
            <a:ext cx="5186338" cy="40119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610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L2 Normalization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2D01D-1234-4855-B693-C7BE6939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84" y="2057060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689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L2 Normalization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CSV by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Normalizer function from </a:t>
            </a:r>
            <a:r>
              <a:rPr lang="en-US" sz="1800" dirty="0" err="1">
                <a:solidFill>
                  <a:schemeClr val="tx1"/>
                </a:solidFill>
              </a:rPr>
              <a:t>sklearn.preprocessing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Normalizer (‘l2’)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EEA32-403F-43FC-B55F-CB12C14D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46" y="2805436"/>
            <a:ext cx="778192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051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L2 Normalization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02_L2_Normalization.py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DF733-3EBF-4A87-A6F9-44C3C2C4D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41" y="2132854"/>
            <a:ext cx="5394523" cy="43033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825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Standardization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Standardization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0963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Standardization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Standardization is used to transform the </a:t>
            </a:r>
            <a:r>
              <a:rPr lang="en-US" sz="1800" b="1" dirty="0">
                <a:solidFill>
                  <a:srgbClr val="C00000"/>
                </a:solidFill>
              </a:rPr>
              <a:t>data attributes (for each column) </a:t>
            </a:r>
            <a:r>
              <a:rPr lang="en-US" sz="1800" dirty="0">
                <a:solidFill>
                  <a:schemeClr val="tx1"/>
                </a:solidFill>
              </a:rPr>
              <a:t>with a Gaussian distribution.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Standardization has mean and SD (Standard Deviation) to a standard Gaussian distribution with a mean of 0 and a SD of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Standardization is used in Machine Learning algorithms, such as, linear regression and logistic regression which assumes a Gaussian distribution in input dataset and will produce better results with rescaled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standardize the data (mean = 0 and SD =1) with </a:t>
            </a:r>
            <a:r>
              <a:rPr lang="en-US" sz="1800" i="1" dirty="0" err="1">
                <a:solidFill>
                  <a:schemeClr val="tx1"/>
                </a:solidFill>
              </a:rPr>
              <a:t>StandardScaler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class of </a:t>
            </a:r>
            <a:r>
              <a:rPr lang="en-US" sz="1800" i="1" dirty="0">
                <a:solidFill>
                  <a:schemeClr val="tx1"/>
                </a:solidFill>
              </a:rPr>
              <a:t>scikit-learn</a:t>
            </a:r>
            <a:r>
              <a:rPr lang="en-US" sz="1800" dirty="0">
                <a:solidFill>
                  <a:schemeClr val="tx1"/>
                </a:solidFill>
              </a:rPr>
              <a:t> of Python library.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Prepare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Preparation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algorithms are completely dependent on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is the most crucial aspect that makes model training possible.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cannot make sense for the data, a machine will be useless.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always need to feed right data, i.e., the data in correct scale, format, and with meaningful features, for the Example we want machine to solve.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preparation is the most important step in Machine Learning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preparation is defined as </a:t>
            </a:r>
            <a:r>
              <a:rPr lang="en-US" sz="1800" b="1" dirty="0">
                <a:solidFill>
                  <a:srgbClr val="C00000"/>
                </a:solidFill>
              </a:rPr>
              <a:t>the procedure that makes dataset more appropriate for Machine Learning process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Standardization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Standardization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2D01D-1234-4855-B693-C7BE6939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84" y="2057060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133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Standardization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Standardization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CSV by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</a:t>
            </a:r>
            <a:r>
              <a:rPr lang="en-US" sz="1800" dirty="0" err="1">
                <a:solidFill>
                  <a:schemeClr val="tx1"/>
                </a:solidFill>
              </a:rPr>
              <a:t>StandardScaler</a:t>
            </a:r>
            <a:r>
              <a:rPr lang="en-US" sz="1800" dirty="0">
                <a:solidFill>
                  <a:schemeClr val="tx1"/>
                </a:solidFill>
              </a:rPr>
              <a:t> function from </a:t>
            </a:r>
            <a:r>
              <a:rPr lang="en-US" sz="1800" dirty="0" err="1">
                <a:solidFill>
                  <a:schemeClr val="tx1"/>
                </a:solidFill>
              </a:rPr>
              <a:t>sklearn.preprocessing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Standardization transform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77371-1FF8-488D-A257-E5D913875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924944"/>
            <a:ext cx="7829550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381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Standardization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Standardization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05_Standardization.py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3CF3D-6859-476E-87D7-E88A914B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19970"/>
            <a:ext cx="6638925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542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Data Labeling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Data Labeling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Labeling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the importance of good data and the techniques to pre-process the data before sending the data to Machine Learning algorithms.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Machine Learning algorithms need to have proper data labeling.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in case of classification problems, there are a lot of labels in the form of words, numbers, and etc. in the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Label Encoding?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Most of the </a:t>
            </a:r>
            <a:r>
              <a:rPr lang="en-US" sz="1800" dirty="0" err="1">
                <a:solidFill>
                  <a:schemeClr val="tx1"/>
                </a:solidFill>
              </a:rPr>
              <a:t>sklearn</a:t>
            </a:r>
            <a:r>
              <a:rPr lang="en-US" sz="1800" dirty="0">
                <a:solidFill>
                  <a:schemeClr val="tx1"/>
                </a:solidFill>
              </a:rPr>
              <a:t> functions </a:t>
            </a:r>
            <a:r>
              <a:rPr lang="en-US" sz="1800" b="1" dirty="0">
                <a:solidFill>
                  <a:srgbClr val="C00000"/>
                </a:solidFill>
              </a:rPr>
              <a:t>expect the data with number labels </a:t>
            </a:r>
            <a:r>
              <a:rPr lang="en-US" sz="1800" dirty="0">
                <a:solidFill>
                  <a:schemeClr val="tx1"/>
                </a:solidFill>
              </a:rPr>
              <a:t>rather than word labels.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we need to </a:t>
            </a:r>
            <a:r>
              <a:rPr lang="en-US" sz="1800" b="1" dirty="0">
                <a:solidFill>
                  <a:srgbClr val="C00000"/>
                </a:solidFill>
              </a:rPr>
              <a:t>convert such labels into number labels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process to convert the word label into data label is called </a:t>
            </a:r>
            <a:r>
              <a:rPr lang="en-US" sz="1800" b="1" dirty="0">
                <a:solidFill>
                  <a:srgbClr val="C00000"/>
                </a:solidFill>
              </a:rPr>
              <a:t>label encoding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perform label encoding of data with of </a:t>
            </a:r>
            <a:r>
              <a:rPr lang="en-US" sz="1800" i="1" dirty="0" err="1">
                <a:solidFill>
                  <a:schemeClr val="tx1"/>
                </a:solidFill>
              </a:rPr>
              <a:t>LabelEncoder</a:t>
            </a:r>
            <a:r>
              <a:rPr lang="en-US" sz="1800" i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 of </a:t>
            </a:r>
            <a:r>
              <a:rPr lang="en-US" sz="1800" i="1" dirty="0">
                <a:solidFill>
                  <a:schemeClr val="tx1"/>
                </a:solidFill>
              </a:rPr>
              <a:t>scikit-learn</a:t>
            </a:r>
            <a:r>
              <a:rPr lang="en-US" sz="1800" dirty="0">
                <a:solidFill>
                  <a:schemeClr val="tx1"/>
                </a:solidFill>
              </a:rPr>
              <a:t> of Python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6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Data Labeling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18903"/>
            <a:ext cx="8219256" cy="2642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Labeling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label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input_labels</a:t>
            </a:r>
            <a:r>
              <a:rPr lang="en-US" sz="1800" dirty="0">
                <a:solidFill>
                  <a:schemeClr val="tx1"/>
                </a:solidFill>
              </a:rPr>
              <a:t> = ['red', 'black', 'red', 'green', 'black', 'yellow', 'white’]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</a:t>
            </a:r>
            <a:r>
              <a:rPr lang="en-US" sz="1800" dirty="0" err="1">
                <a:solidFill>
                  <a:schemeClr val="tx1"/>
                </a:solidFill>
              </a:rPr>
              <a:t>encoded_input_labels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test_labels</a:t>
            </a:r>
            <a:r>
              <a:rPr lang="en-US" sz="1800" dirty="0">
                <a:solidFill>
                  <a:schemeClr val="tx1"/>
                </a:solidFill>
              </a:rPr>
              <a:t> = ['green', 'red', 'black’]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</a:t>
            </a:r>
            <a:r>
              <a:rPr lang="en-US" sz="1800" dirty="0" err="1">
                <a:solidFill>
                  <a:schemeClr val="tx1"/>
                </a:solidFill>
              </a:rPr>
              <a:t>encoded_test_labels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Encoded_values</a:t>
            </a:r>
            <a:r>
              <a:rPr lang="en-US" sz="1800" dirty="0">
                <a:solidFill>
                  <a:schemeClr val="tx1"/>
                </a:solidFill>
              </a:rPr>
              <a:t> = [3, 0, 4,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</a:t>
            </a:r>
            <a:r>
              <a:rPr lang="en-US" sz="1800" dirty="0" err="1">
                <a:solidFill>
                  <a:schemeClr val="tx1"/>
                </a:solidFill>
              </a:rPr>
              <a:t>encoded_list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5A017-6B8B-4317-8E1B-1BB14B2F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9533"/>
            <a:ext cx="5230121" cy="33809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408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Data Labeling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Labeling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06_LabelEncoding.py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212D-6712-4E38-B298-D3D574D2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376487"/>
            <a:ext cx="65151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114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Prepare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Pre-processing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selecting the raw data for machine Learning training, the most important task is data pre-processing.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preprocessing convert the selected data into a form we can work with or can feed to Machine Learning algorithms.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always need to preprocess our data so that the data can be meet the expectation of machine learning algorithm.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Prepare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Pre-processing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selecting the raw data for machine Learning training, the most important task is data pre-processing.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preprocessing convert the selected data into a form we can work with or can feed to Machine Learning algorithms.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always need to preprocess our data so that the data can be meet the expectation of machine learning algorithm.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8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Scaling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Scaling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dataset comprises of the attributes with varying scale, but we cannot provide such data to Machine Learning algorithm, therefore, the dataset requires rescaling.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rescaling scale the attributes at same scale.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Generally, attributes are rescaled into the range of 0 and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algorithms like gradient descent and K-Nearest Neighbors requires scaled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rescale the data with </a:t>
            </a:r>
            <a:r>
              <a:rPr lang="en-US" sz="1800" i="1" dirty="0" err="1">
                <a:solidFill>
                  <a:schemeClr val="tx1"/>
                </a:solidFill>
              </a:rPr>
              <a:t>MinMaxScaler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class of </a:t>
            </a:r>
            <a:r>
              <a:rPr lang="en-US" sz="1800" i="1" dirty="0">
                <a:solidFill>
                  <a:schemeClr val="tx1"/>
                </a:solidFill>
              </a:rPr>
              <a:t>scikit-learn </a:t>
            </a:r>
            <a:r>
              <a:rPr lang="en-US" sz="1800" dirty="0">
                <a:solidFill>
                  <a:schemeClr val="tx1"/>
                </a:solidFill>
              </a:rPr>
              <a:t>of Python library.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Scaling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FCD4B-4647-4239-B700-7B54CE20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84" y="2057060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61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Scaling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dataset by Pandas </a:t>
            </a:r>
            <a:r>
              <a:rPr lang="en-US" sz="1800" dirty="0" err="1">
                <a:solidFill>
                  <a:schemeClr val="tx1"/>
                </a:solidFill>
              </a:rPr>
              <a:t>read_csv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Rescale data by </a:t>
            </a:r>
            <a:r>
              <a:rPr lang="en-US" sz="1800" dirty="0" err="1">
                <a:solidFill>
                  <a:schemeClr val="tx1"/>
                </a:solidFill>
              </a:rPr>
              <a:t>MinMaxScaler</a:t>
            </a:r>
            <a:r>
              <a:rPr lang="en-US" sz="1800" dirty="0">
                <a:solidFill>
                  <a:schemeClr val="tx1"/>
                </a:solidFill>
              </a:rPr>
              <a:t> of </a:t>
            </a:r>
            <a:r>
              <a:rPr lang="en-US" sz="1800" dirty="0" err="1">
                <a:solidFill>
                  <a:schemeClr val="tx1"/>
                </a:solidFill>
              </a:rPr>
              <a:t>sklearn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print precision option by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3411E-6D7A-4045-9EA3-065BB6C6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9" y="2825427"/>
            <a:ext cx="7839075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41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Scaling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01_Scale.py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https://www.tutorialspoint.com/machine_learning_with_python/machine_learning_with_python_preparing_data.htm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1607C-C4EB-4736-8679-141FFDD4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08" y="2307798"/>
            <a:ext cx="4452392" cy="4231114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56127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1618</Words>
  <Application>Microsoft Office PowerPoint</Application>
  <PresentationFormat>On-screen Show (4:3)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8 Data Prepare</vt:lpstr>
      <vt:lpstr>8 Data Prepare</vt:lpstr>
      <vt:lpstr>8 Data Prepare</vt:lpstr>
      <vt:lpstr>8 Data Prepare</vt:lpstr>
      <vt:lpstr>8.1 Scaling</vt:lpstr>
      <vt:lpstr>8.1 Scaling</vt:lpstr>
      <vt:lpstr>8.1 Scaling</vt:lpstr>
      <vt:lpstr>8.1 Scaling</vt:lpstr>
      <vt:lpstr>8.1 Scaling</vt:lpstr>
      <vt:lpstr>8.2 Normalization</vt:lpstr>
      <vt:lpstr>8.2 Normalization</vt:lpstr>
      <vt:lpstr>8.2 Normalization</vt:lpstr>
      <vt:lpstr>8.2 Normalization</vt:lpstr>
      <vt:lpstr>8.2 Normalization</vt:lpstr>
      <vt:lpstr>8.2 Normalization</vt:lpstr>
      <vt:lpstr>8.2 Normalization</vt:lpstr>
      <vt:lpstr>8.2 Normalization</vt:lpstr>
      <vt:lpstr>8.4 Standardization</vt:lpstr>
      <vt:lpstr>8.4 Standardization</vt:lpstr>
      <vt:lpstr>8.4 Standardization</vt:lpstr>
      <vt:lpstr>8.4 Standardization</vt:lpstr>
      <vt:lpstr>8.4 Standardization</vt:lpstr>
      <vt:lpstr>8.5 Data Labeling</vt:lpstr>
      <vt:lpstr>8.5 Data Labeling</vt:lpstr>
      <vt:lpstr>8.5 Data Labeling</vt:lpstr>
      <vt:lpstr>8.5 Data Labeling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515</cp:revision>
  <dcterms:created xsi:type="dcterms:W3CDTF">2018-09-28T16:40:41Z</dcterms:created>
  <dcterms:modified xsi:type="dcterms:W3CDTF">2020-04-17T20:44:59Z</dcterms:modified>
</cp:coreProperties>
</file>