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0" r:id="rId3"/>
    <p:sldId id="285" r:id="rId4"/>
    <p:sldId id="286" r:id="rId5"/>
    <p:sldId id="284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5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6806" autoAdjust="0"/>
  </p:normalViewPr>
  <p:slideViewPr>
    <p:cSldViewPr>
      <p:cViewPr varScale="1">
        <p:scale>
          <a:sx n="95" d="100"/>
          <a:sy n="95" d="100"/>
        </p:scale>
        <p:origin x="3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utorialspoint.com/machine_learning_with_python/machine_learning_with_python_knn_algorithm_finding_nearest_neighbors.htm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utorialspoint.com/machine_learning_with_python/machine_learning_with_python_knn_algorithm_finding_nearest_neighbors.htm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achine_learning_with_python/machine_learning_with_python_knn_algorithm_finding_nearest_neighbors.htm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achine_learning_with_python/machine_learning_with_python_knn_algorithm_finding_nearest_neighbors.htm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achine_learning_with_python/machine_learning_with_python_knn_algorithm_finding_nearest_neighbors.htm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achine_learning_with_python/machine_learning_with_python_knn_algorithm_finding_nearest_neighbors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achine_learning_with_python/machine_learning_with_python_knn_algorithm_finding_nearest_neighbors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achine_learning_with_python/machine_learning_with_python_knn_algorithm_finding_nearest_neighbors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machine_learning_with_python/machine_learning_with_python_knn_algorithm_finding_nearest_neighbors.ht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machine_learning_with_python/machine_learning_with_python_knn_algorithm_finding_nearest_neighbors.htm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machine_learning_with_python/machine_learning_with_python_knn_algorithm_finding_nearest_neighbors.ht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utorialspoint.com/machine_learning_with_python/machine_learning_with_python_knn_algorithm_finding_nearest_neighbors.ht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 KNN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22.2 KNN Example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08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22.2 KNN Example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2376264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KNN Example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Regressor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https://www.tutorialspoint.com/machine_learning_with_python/machine_learning_with_python_knn_algorithm_finding_nearest_neighbors.htm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2020/4/30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CA300B-A5AC-4559-A669-105FEC93B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444" y="1268760"/>
            <a:ext cx="5536048" cy="450415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15788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22.2 KNN Example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848872" cy="6093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KNN Example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Display Result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https://www.tutorialspoint.com/machine_learning_with_python/machine_learning_with_python_knn_algorithm_finding_nearest_neighbors.htm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2020/4/30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FC783D-5699-44BB-9BAC-C0989AFC4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192" y="2022166"/>
            <a:ext cx="4981575" cy="2514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5589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22.3 KNN Pros and Cons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04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22.3 KNN Pros and Cons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848872" cy="28083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Pros and Cons of KNN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Pros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very simple algorithm to understand and interpret.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very useful for nonlinear data because there is no assumption about data in this algorithm.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a versatile algorithm as we can use it for classification as well as regression.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has relatively high accuracy but there are much better supervised learning models than KNN.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https://www.tutorialspoint.com/machine_learning_with_python/machine_learning_with_python_knn_algorithm_finding_nearest_neighbors.htm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2020/4/30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758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22.3 KNN Pros and Cons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848872" cy="25922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Pros and Cons of KNN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computationally a bit expensive algorithm because it stores all the training data.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High memory storage required as compared to other supervised learning algorithms.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Prediction is slow in case of big N.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very sensitive to the scale of data as well as irrelevant features.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https://www.tutorialspoint.com/machine_learning_with_python/machine_learning_with_python_knn_algorithm_finding_nearest_neighbors.htm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2020/4/30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082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22.3 KNN Pros and Cons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848872" cy="4464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Applications of KNN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Banking System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KNN can be used in banking system to predict weather an individual is fit for loan approval? Does that individual have the characteristics similar to the defaulters one?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Calculating Credit Ratings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KNN algorithms can be used to find an individual’s credit rating by comparing with the persons having similar traits.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Politics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With the help of KNN algorithms, we can classify a potential voter into various classes like “Will Vote”, “Will not Vote”, “Will Vote to Party ‘Congress’, “Will Vote to Party ‘BJP’.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Other areas in which KNN algorithm can be used are Speech Recognition, Handwriting Detection, Image Recognition and Video </a:t>
            </a:r>
            <a:r>
              <a:rPr lang="en-US" sz="1800">
                <a:solidFill>
                  <a:schemeClr val="tx1"/>
                </a:solidFill>
              </a:rPr>
              <a:t>Recognition.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https://www.tutorialspoint.com/machine_learning_with_python/machine_learning_with_python_knn_algorithm_finding_nearest_neighbors.htm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2020/4/30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026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KNN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8803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KNN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K-nearest neighbors (KNN) algorithm is a type of supervised ML algorithm.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KNN can be used for both classification as well as regression predictive problems. However, it is mainly used for classification predictive problems in industry.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following two properties would define KNN well −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Lazy learning algorithm</a:t>
            </a:r>
            <a:r>
              <a:rPr lang="en-US" sz="1800" dirty="0">
                <a:solidFill>
                  <a:schemeClr val="tx1"/>
                </a:solidFill>
              </a:rPr>
              <a:t> − KNN is a lazy learning algorithm because it does not have a specialized training phase and uses all the data for training while classification.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Non-parametric learning algorithm</a:t>
            </a:r>
            <a:r>
              <a:rPr lang="en-US" sz="1800" dirty="0">
                <a:solidFill>
                  <a:schemeClr val="tx1"/>
                </a:solidFill>
              </a:rPr>
              <a:t> − KNN is also a non-parametric learning algorithm because it doesn’t assume anything about the underlying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https://www.tutorialspoint.com/machine_learning_with_python/machine_learning_with_python_knn_algorithm_finding_nearest_neighbors.htm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2020/4/30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76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KNN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Working of KNN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K-nearest neighbors (KNN) algorithm uses ‘feature similarity’ to predict the values of new datapoints which further means that the new data point will be assigned a value based on how closely it matches the points in the training set.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https://www.tutorialspoint.com/machine_learning_with_python/machine_learning_with_python_knn_algorithm_finding_nearest_neighbors.htm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2020/4/30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16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KNN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924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KNN Steps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 1</a:t>
            </a:r>
            <a:r>
              <a:rPr lang="en-US" sz="1800" dirty="0">
                <a:solidFill>
                  <a:schemeClr val="tx1"/>
                </a:solidFill>
              </a:rPr>
              <a:t> − For implementing any algorithm, we need dataset. So during the first step of KNN, we must load the training as well as test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 2</a:t>
            </a:r>
            <a:r>
              <a:rPr lang="en-US" sz="1800" dirty="0">
                <a:solidFill>
                  <a:schemeClr val="tx1"/>
                </a:solidFill>
              </a:rPr>
              <a:t> − Next, we need to choose the value of K i.e. the nearest data points. K can be any integer.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 3</a:t>
            </a:r>
            <a:r>
              <a:rPr lang="en-US" sz="1800" dirty="0">
                <a:solidFill>
                  <a:schemeClr val="tx1"/>
                </a:solidFill>
              </a:rPr>
              <a:t> − For each point in the test data do the following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3.1</a:t>
            </a:r>
            <a:r>
              <a:rPr lang="en-US" sz="1800" dirty="0">
                <a:solidFill>
                  <a:schemeClr val="tx1"/>
                </a:solidFill>
              </a:rPr>
              <a:t> − Calculate the distance between test data and each row of training data with the help of any of the method namely: Euclidean, Manhattan or Hamming distance. The most commonly used method to calculate distance is Euclidean.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3.2</a:t>
            </a:r>
            <a:r>
              <a:rPr lang="en-US" sz="1800" dirty="0">
                <a:solidFill>
                  <a:schemeClr val="tx1"/>
                </a:solidFill>
              </a:rPr>
              <a:t> − Now, based on the distance value, sort them in ascending order.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3.3</a:t>
            </a:r>
            <a:r>
              <a:rPr lang="en-US" sz="1800" dirty="0">
                <a:solidFill>
                  <a:schemeClr val="tx1"/>
                </a:solidFill>
              </a:rPr>
              <a:t> − Next, it will choose the top K rows from the sorted array.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3.4</a:t>
            </a:r>
            <a:r>
              <a:rPr lang="en-US" sz="1800" dirty="0">
                <a:solidFill>
                  <a:schemeClr val="tx1"/>
                </a:solidFill>
              </a:rPr>
              <a:t> − Now, it will assign a class to the test point based on most frequent class of these rows.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Step 4</a:t>
            </a:r>
            <a:r>
              <a:rPr lang="en-US" sz="1800" dirty="0">
                <a:solidFill>
                  <a:schemeClr val="tx1"/>
                </a:solidFill>
              </a:rPr>
              <a:t> − End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https://www.tutorialspoint.com/machine_learning_with_python/machine_learning_with_python_knn_algorithm_finding_nearest_neighbors.htm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2020/4/30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68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KNN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KNN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following is an example to understand the concept of K and working of KNN algorithm −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Suppose we have a dataset which can be plotted as follows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https://www.tutorialspoint.com/machine_learning_with_python/machine_learning_with_python_knn_algorithm_finding_nearest_neighbors.htm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2020/4/30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26" name="Picture 2" descr="Concept of K">
            <a:extLst>
              <a:ext uri="{FF2B5EF4-FFF2-40B4-BE49-F238E27FC236}">
                <a16:creationId xmlns:a16="http://schemas.microsoft.com/office/drawing/2014/main" id="{E3CD39EA-414D-4E9A-BD5F-B3CB260FD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24944"/>
            <a:ext cx="3600450" cy="240982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726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KNN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512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KNN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need to classify new data point with black dot (at point 60,60) into blue or red class.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are assuming K = 3, i.e., it would find three nearest data points. It is shown in the next diagram.</a:t>
            </a: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https://www.tutorialspoint.com/machine_learning_with_python/machine_learning_with_python_knn_algorithm_finding_nearest_neighbors.htm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2020/4/30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2050" name="Picture 2" descr="KNN Algorithm">
            <a:extLst>
              <a:ext uri="{FF2B5EF4-FFF2-40B4-BE49-F238E27FC236}">
                <a16:creationId xmlns:a16="http://schemas.microsoft.com/office/drawing/2014/main" id="{54451388-D10C-482F-8A8E-78BE0F0F8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972" y="2839580"/>
            <a:ext cx="3619500" cy="237172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BD963406-A906-4EC2-AF84-08F2D3BA5623}"/>
              </a:ext>
            </a:extLst>
          </p:cNvPr>
          <p:cNvSpPr txBox="1">
            <a:spLocks/>
          </p:cNvSpPr>
          <p:nvPr/>
        </p:nvSpPr>
        <p:spPr>
          <a:xfrm>
            <a:off x="457200" y="2924944"/>
            <a:ext cx="4546848" cy="187220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see in the above diagram the three nearest neighbors of the data point with black dot.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Among those three, two of them lies in Red class hence the black dot will also be assigned in red class.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7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22.1 KNN Example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9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22.1 KNN Example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288032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KNN Example 1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https://www.tutorialspoint.com/machine_learning_with_python/machine_learning_with_python_knn_algorithm_finding_nearest_neighbors.htm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2020/4/30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16EDDB-1F2A-460A-A013-B3D80ECBC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268760"/>
            <a:ext cx="4494484" cy="534740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29424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22.1 KNN Example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848872" cy="6093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KNN Example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Display Result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https://www.tutorialspoint.com/machine_learning_with_python/machine_learning_with_python_knn_algorithm_finding_nearest_neighbors.htm</a:t>
            </a:r>
            <a:endParaRPr lang="zh-TW" altLang="en-US" sz="1600" b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2020/4/30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2F257C-4698-4F93-BA6B-2A04BEB26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693" y="2022166"/>
            <a:ext cx="5086350" cy="4495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089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2930</TotalTime>
  <Words>1233</Words>
  <Application>Microsoft Office PowerPoint</Application>
  <PresentationFormat>On-screen Show (4:3)</PresentationFormat>
  <Paragraphs>121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佈景主題</vt:lpstr>
      <vt:lpstr>22 KNN</vt:lpstr>
      <vt:lpstr>22 KNN</vt:lpstr>
      <vt:lpstr>22 KNN</vt:lpstr>
      <vt:lpstr>22 KNN</vt:lpstr>
      <vt:lpstr>22 KNN</vt:lpstr>
      <vt:lpstr>22 KNN</vt:lpstr>
      <vt:lpstr>22.1 KNN Example 1</vt:lpstr>
      <vt:lpstr>22.1 KNN Example 1</vt:lpstr>
      <vt:lpstr>22.1 KNN Example 1</vt:lpstr>
      <vt:lpstr>22.2 KNN Example 2</vt:lpstr>
      <vt:lpstr>22.2 KNN Example 2</vt:lpstr>
      <vt:lpstr>22.2 KNN Example 2</vt:lpstr>
      <vt:lpstr>22.3 KNN Pros and Cons</vt:lpstr>
      <vt:lpstr>22.3 KNN Pros and Cons</vt:lpstr>
      <vt:lpstr>22.3 KNN Pros and Cons</vt:lpstr>
      <vt:lpstr>22.3 KNN Pros and Cons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955</cp:revision>
  <dcterms:created xsi:type="dcterms:W3CDTF">2018-09-28T16:40:41Z</dcterms:created>
  <dcterms:modified xsi:type="dcterms:W3CDTF">2020-04-30T21:59:25Z</dcterms:modified>
</cp:coreProperties>
</file>