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81" r:id="rId4"/>
    <p:sldId id="271" r:id="rId5"/>
    <p:sldId id="272" r:id="rId6"/>
    <p:sldId id="273" r:id="rId7"/>
    <p:sldId id="278" r:id="rId8"/>
    <p:sldId id="279" r:id="rId9"/>
    <p:sldId id="277" r:id="rId10"/>
    <p:sldId id="274" r:id="rId11"/>
    <p:sldId id="275" r:id="rId12"/>
    <p:sldId id="276" r:id="rId13"/>
    <p:sldId id="280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5py/h5py/issues/853" TargetMode="External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GCFmqet--Lc&amp;list=PLZbbT5o_s2xrwRnXk_yCPtnqqo4_u2YGL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Fmqet--Lc&amp;list=PLZbbT5o_s2xrwRnXk_yCPtnqqo4_u2YGL&amp;index=2" TargetMode="External"/><Relationship Id="rId2" Type="http://schemas.openxmlformats.org/officeDocument/2006/relationships/hyperlink" Target="https://www.tutorialspoint.com/tensorflow/tensorflow_installation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Fmqet--Lc&amp;list=PLZbbT5o_s2xrwRnXk_yCPtnqqo4_u2YGL&amp;index=2" TargetMode="External"/><Relationship Id="rId2" Type="http://schemas.openxmlformats.org/officeDocument/2006/relationships/hyperlink" Target="https://www.tutorialspoint.com/tensorflow/tensorflow_installation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Deep Learning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C5F98-9466-4479-A4BD-B16547B8D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16" y="1196753"/>
            <a:ext cx="6943725" cy="4095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7223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E7E8B-A8C7-42F2-A981-807FDBB84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23095"/>
            <a:ext cx="6677025" cy="4314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7130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94F7A9-F1EE-4FAB-BEBE-86D29525D707}"/>
              </a:ext>
            </a:extLst>
          </p:cNvPr>
          <p:cNvSpPr/>
          <p:nvPr/>
        </p:nvSpPr>
        <p:spPr>
          <a:xfrm>
            <a:off x="1835696" y="1196753"/>
            <a:ext cx="6613990" cy="54784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hlinkClick r:id="rId3"/>
              </a:rPr>
              <a:t>https://github.com/h5py/h5py/issues/853</a:t>
            </a:r>
            <a:endParaRPr lang="en-US" sz="1400" dirty="0"/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6. When you run encounter h5py and hdf5 conflict error and cannot resolve the issues.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What is the easiest way to solve the problem?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Assume your existed environment is </a:t>
            </a:r>
            <a:r>
              <a:rPr lang="en-US" sz="1400" dirty="0" err="1"/>
              <a:t>tfold</a:t>
            </a:r>
            <a:endParaRPr lang="en-US" sz="1400" dirty="0"/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A). Create a totally clean </a:t>
            </a:r>
            <a:r>
              <a:rPr lang="en-US" sz="1400" dirty="0" err="1"/>
              <a:t>enviornemnt</a:t>
            </a:r>
            <a:r>
              <a:rPr lang="en-US" sz="1400" dirty="0"/>
              <a:t> for </a:t>
            </a:r>
            <a:r>
              <a:rPr lang="en-US" sz="1400" dirty="0" err="1"/>
              <a:t>tensorflow</a:t>
            </a:r>
            <a:r>
              <a:rPr lang="en-US" sz="1400" dirty="0"/>
              <a:t> and GPU.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        &gt; </a:t>
            </a:r>
            <a:r>
              <a:rPr lang="en-US" sz="1400" dirty="0" err="1"/>
              <a:t>conda</a:t>
            </a:r>
            <a:r>
              <a:rPr lang="en-US" sz="1400" dirty="0"/>
              <a:t> create --name </a:t>
            </a:r>
            <a:r>
              <a:rPr lang="en-US" sz="1400" dirty="0" err="1"/>
              <a:t>tf</a:t>
            </a:r>
            <a:r>
              <a:rPr lang="en-US" sz="1400" dirty="0"/>
              <a:t> python=3.7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 &gt; </a:t>
            </a:r>
            <a:r>
              <a:rPr lang="en-US" sz="1400" dirty="0" err="1">
                <a:solidFill>
                  <a:srgbClr val="C00000"/>
                </a:solidFill>
              </a:rPr>
              <a:t>cond</a:t>
            </a:r>
            <a:r>
              <a:rPr lang="en-US" sz="1400" dirty="0">
                <a:solidFill>
                  <a:srgbClr val="C00000"/>
                </a:solidFill>
              </a:rPr>
              <a:t> activate </a:t>
            </a:r>
            <a:r>
              <a:rPr lang="en-US" sz="1400" dirty="0" err="1">
                <a:solidFill>
                  <a:srgbClr val="C00000"/>
                </a:solidFill>
              </a:rPr>
              <a:t>tf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install </a:t>
            </a:r>
            <a:r>
              <a:rPr lang="en-US" sz="1400" dirty="0" err="1">
                <a:solidFill>
                  <a:srgbClr val="C00000"/>
                </a:solidFill>
              </a:rPr>
              <a:t>tensorflow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B). Remove the environment and install new </a:t>
            </a:r>
            <a:r>
              <a:rPr lang="en-US" sz="1400" dirty="0" err="1"/>
              <a:t>tensorflow</a:t>
            </a:r>
            <a:endParaRPr lang="en-US" sz="1400" dirty="0"/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       (</a:t>
            </a:r>
            <a:r>
              <a:rPr lang="en-US" sz="1400" dirty="0" err="1"/>
              <a:t>tfold</a:t>
            </a:r>
            <a:r>
              <a:rPr lang="en-US" sz="1400" dirty="0"/>
              <a:t>) &gt; </a:t>
            </a:r>
            <a:r>
              <a:rPr lang="en-US" sz="1400" dirty="0" err="1"/>
              <a:t>conda</a:t>
            </a:r>
            <a:r>
              <a:rPr lang="en-US" sz="1400" dirty="0"/>
              <a:t> remove </a:t>
            </a:r>
            <a:r>
              <a:rPr lang="en-US" sz="1400" dirty="0" err="1"/>
              <a:t>tfold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tfold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install </a:t>
            </a:r>
            <a:r>
              <a:rPr lang="en-US" sz="1400" dirty="0" err="1">
                <a:solidFill>
                  <a:srgbClr val="C00000"/>
                </a:solidFill>
              </a:rPr>
              <a:t>tensorflow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C). Uninstall the </a:t>
            </a:r>
            <a:r>
              <a:rPr lang="en-US" sz="1400" dirty="0" err="1"/>
              <a:t>trensorflow</a:t>
            </a:r>
            <a:r>
              <a:rPr lang="en-US" sz="1400" dirty="0"/>
              <a:t> and reinstall the </a:t>
            </a:r>
            <a:r>
              <a:rPr lang="en-US" sz="1400" dirty="0" err="1"/>
              <a:t>tensorflow</a:t>
            </a:r>
            <a:r>
              <a:rPr lang="en-US" sz="1400" dirty="0"/>
              <a:t>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       (</a:t>
            </a:r>
            <a:r>
              <a:rPr lang="en-US" sz="1400" dirty="0" err="1"/>
              <a:t>tfold</a:t>
            </a:r>
            <a:r>
              <a:rPr lang="en-US" sz="1400" dirty="0"/>
              <a:t>) &gt; </a:t>
            </a:r>
            <a:r>
              <a:rPr lang="en-US" sz="1400" dirty="0" err="1"/>
              <a:t>conda</a:t>
            </a:r>
            <a:r>
              <a:rPr lang="en-US" sz="1400" dirty="0"/>
              <a:t> remove </a:t>
            </a:r>
            <a:r>
              <a:rPr lang="en-US" sz="1400" dirty="0" err="1"/>
              <a:t>tf</a:t>
            </a:r>
            <a:r>
              <a:rPr lang="en-US" sz="1400" dirty="0"/>
              <a:t>   # remove </a:t>
            </a:r>
            <a:r>
              <a:rPr lang="en-US" sz="1400" dirty="0" err="1"/>
              <a:t>environemt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tfold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uninstall </a:t>
            </a:r>
            <a:r>
              <a:rPr lang="en-US" sz="1400" dirty="0" err="1">
                <a:solidFill>
                  <a:srgbClr val="C00000"/>
                </a:solidFill>
              </a:rPr>
              <a:t>tensorflow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tfold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install </a:t>
            </a:r>
            <a:r>
              <a:rPr lang="en-US" sz="1400" dirty="0" err="1">
                <a:solidFill>
                  <a:srgbClr val="C00000"/>
                </a:solidFill>
              </a:rPr>
              <a:t>tensorflow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D). Uninstall the hdf5 and reinstall the hdf5.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       (</a:t>
            </a:r>
            <a:r>
              <a:rPr lang="en-US" sz="1400" dirty="0" err="1"/>
              <a:t>tfold</a:t>
            </a:r>
            <a:r>
              <a:rPr lang="en-US" sz="1400" dirty="0"/>
              <a:t>) &gt; </a:t>
            </a:r>
            <a:r>
              <a:rPr lang="en-US" sz="1400" dirty="0" err="1"/>
              <a:t>conda</a:t>
            </a:r>
            <a:r>
              <a:rPr lang="en-US" sz="1400" dirty="0"/>
              <a:t> remove </a:t>
            </a:r>
            <a:r>
              <a:rPr lang="en-US" sz="1400" dirty="0" err="1"/>
              <a:t>tf</a:t>
            </a:r>
            <a:r>
              <a:rPr lang="en-US" sz="1400" dirty="0"/>
              <a:t>   # remove </a:t>
            </a:r>
            <a:r>
              <a:rPr lang="en-US" sz="1400" dirty="0" err="1"/>
              <a:t>environemt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tfold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uninstall hdf5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tfold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install hdf5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Ans: A). 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Note: 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After run </a:t>
            </a:r>
            <a:r>
              <a:rPr lang="en-US" sz="1400" dirty="0" err="1"/>
              <a:t>tensorflow</a:t>
            </a:r>
            <a:r>
              <a:rPr lang="en-US" sz="1400" dirty="0"/>
              <a:t> for long time, the dependencies may be totally screw up.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B) remove does not </a:t>
            </a:r>
            <a:r>
              <a:rPr lang="en-US" sz="1400" dirty="0" err="1"/>
              <a:t>guraneteed</a:t>
            </a:r>
            <a:r>
              <a:rPr lang="en-US" sz="1400" dirty="0"/>
              <a:t> the dependencies is clean up.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A) Recreate the new environment is the easiest way.</a:t>
            </a:r>
          </a:p>
          <a:p>
            <a:pPr>
              <a:buClr>
                <a:srgbClr val="0070C0"/>
              </a:buClr>
              <a:buSzPct val="8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508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521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Relation of Deep Learning: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Relationship of Artificial Intelligence, Machine Learning, Deep Learning, Data Science, and Big Data.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https://www.youtube.com/watch?v=GCFmqet--Lc&amp;list=PLZbbT5o_s2xrwRnXk_yCPtnqqo4_u2YGL&amp;index=2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3F324-5445-454B-A942-163AEEBAF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743634"/>
            <a:ext cx="374332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B228B-3B43-4A98-90DB-4E6140B2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564906"/>
            <a:ext cx="374332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286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7444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</a:t>
            </a:r>
            <a:r>
              <a:rPr lang="en-US" sz="1800" b="1" dirty="0" err="1">
                <a:solidFill>
                  <a:schemeClr val="tx1"/>
                </a:solidFill>
              </a:rPr>
              <a:t>Tensorflow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https://www.tutorialspoint.com/tensorflow/tensorflow_installation.htm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create a totally clean </a:t>
            </a:r>
            <a:r>
              <a:rPr lang="en-US" sz="1800" dirty="0" err="1">
                <a:solidFill>
                  <a:schemeClr val="tx1"/>
                </a:solidFill>
              </a:rPr>
              <a:t>enviornemnt</a:t>
            </a:r>
            <a:r>
              <a:rPr lang="en-US" sz="1800" dirty="0">
                <a:solidFill>
                  <a:schemeClr val="tx1"/>
                </a:solidFill>
              </a:rPr>
              <a:t> for 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 and GPU.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create --name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 python=3.7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&gt; </a:t>
            </a:r>
            <a:r>
              <a:rPr lang="en-US" sz="1800" dirty="0" err="1">
                <a:solidFill>
                  <a:srgbClr val="C00000"/>
                </a:solidFill>
              </a:rPr>
              <a:t>cond</a:t>
            </a:r>
            <a:r>
              <a:rPr lang="en-US" sz="1800" dirty="0">
                <a:solidFill>
                  <a:srgbClr val="C00000"/>
                </a:solidFill>
              </a:rPr>
              <a:t> activate </a:t>
            </a:r>
            <a:r>
              <a:rPr lang="en-US" sz="1800" dirty="0" err="1">
                <a:solidFill>
                  <a:srgbClr val="C00000"/>
                </a:solidFill>
              </a:rPr>
              <a:t>tf</a:t>
            </a:r>
            <a:endParaRPr lang="en-US" sz="1800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dirty="0" err="1">
                <a:solidFill>
                  <a:srgbClr val="C00000"/>
                </a:solidFill>
              </a:rPr>
              <a:t>tf</a:t>
            </a:r>
            <a:r>
              <a:rPr lang="en-US" sz="1800" dirty="0">
                <a:solidFill>
                  <a:srgbClr val="C00000"/>
                </a:solidFill>
              </a:rPr>
              <a:t>) </a:t>
            </a: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>
                <a:solidFill>
                  <a:srgbClr val="C00000"/>
                </a:solidFill>
              </a:rPr>
              <a:t>pip install </a:t>
            </a:r>
            <a:r>
              <a:rPr lang="en-US" sz="1800" dirty="0" err="1">
                <a:solidFill>
                  <a:srgbClr val="C00000"/>
                </a:solidFill>
              </a:rPr>
              <a:t>tensorflow</a:t>
            </a:r>
            <a:endParaRPr lang="en-US" sz="1800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dirty="0" err="1">
                <a:solidFill>
                  <a:srgbClr val="C00000"/>
                </a:solidFill>
              </a:rPr>
              <a:t>tf</a:t>
            </a:r>
            <a:r>
              <a:rPr lang="en-US" sz="1800" dirty="0">
                <a:solidFill>
                  <a:srgbClr val="C00000"/>
                </a:solidFill>
              </a:rPr>
              <a:t>) &gt; pip install scikit-learn   # for </a:t>
            </a:r>
            <a:r>
              <a:rPr lang="en-US" sz="1800" dirty="0" err="1">
                <a:solidFill>
                  <a:srgbClr val="C00000"/>
                </a:solidFill>
              </a:rPr>
              <a:t>sklearn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deactivate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the environment in this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remove the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envoriment</a:t>
            </a:r>
            <a:r>
              <a:rPr lang="en-US" sz="1800" dirty="0">
                <a:solidFill>
                  <a:schemeClr val="tx1"/>
                </a:solidFill>
              </a:rPr>
              <a:t>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remove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   # remove </a:t>
            </a:r>
            <a:r>
              <a:rPr lang="en-US" sz="1800" dirty="0" err="1">
                <a:solidFill>
                  <a:schemeClr val="tx1"/>
                </a:solidFill>
              </a:rPr>
              <a:t>environemt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https://www.youtube.com/watch?v=GCFmqet--Lc&amp;list=PLZbbT5o_s2xrwRnXk_yCPtnqqo4_u2YGL&amp;index=2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4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Get Started with </a:t>
            </a:r>
            <a:r>
              <a:rPr lang="en-US" altLang="zh-TW" b="1" dirty="0" err="1">
                <a:solidFill>
                  <a:srgbClr val="FFFF00"/>
                </a:solidFill>
              </a:rPr>
              <a:t>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254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</a:t>
            </a:r>
            <a:r>
              <a:rPr lang="en-US" sz="1800" b="1" dirty="0" err="1">
                <a:solidFill>
                  <a:schemeClr val="tx1"/>
                </a:solidFill>
              </a:rPr>
              <a:t>Tensorflow</a:t>
            </a:r>
            <a:endParaRPr lang="en-US" sz="1800" dirty="0">
              <a:hlinkClick r:id="rId2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https://www.tutorialspoint.com/tensorflow/tensorflow_installation.htm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pyhton</a:t>
            </a:r>
            <a:r>
              <a:rPr lang="en-US" sz="1800" dirty="0">
                <a:solidFill>
                  <a:schemeClr val="tx1"/>
                </a:solidFill>
              </a:rPr>
              <a:t> 05_simple_sequential_model.py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https://www.youtube.com/watch?v=GCFmqet--Lc&amp;list=PLZbbT5o_s2xrwRnXk_yCPtnqqo4_u2YGL&amp;index=2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1A2DF6E-39BF-4A6E-B9D5-A6313247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conda create --name tensorflow python = 3.5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FBFBA7-F71D-451F-833C-C3F658A1D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79" y="2442113"/>
            <a:ext cx="6433864" cy="11776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A7A577-9415-430A-9A25-CEBA5703B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3655182"/>
            <a:ext cx="4919117" cy="29183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3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6715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Deep Learning Fundamentals: ANN (Artificial Neural Network), Activation function, back-propagation, CNN (Convolutional Neural Network), Data Augmentation, Transfer Learning,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Deep Learning is implemented with Kera, a neural network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BE171A-8648-4B5C-8DA8-0D6F05A3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16176"/>
            <a:ext cx="5550727" cy="233593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15866" y="1687265"/>
            <a:ext cx="3902150" cy="33979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cap="all" dirty="0">
                <a:solidFill>
                  <a:schemeClr val="tx1"/>
                </a:solidFill>
              </a:rPr>
              <a:t>PART 1: INTRO TO DEEP LEARNING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Section 1: Artificial neural network basics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Intro to machine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Intro to deep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Neural network architecture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Training neural networks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Loss and learning rate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Section 2: Data topics for deep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Data sets for deep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Predicting with neural networks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Over and under fitting data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Supervised, unsupervised, and semi-supervised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Data augmentation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One-hot encoding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78A9A09-DA56-4A14-8EAC-26060D0FF2E3}"/>
              </a:ext>
            </a:extLst>
          </p:cNvPr>
          <p:cNvSpPr txBox="1">
            <a:spLocks/>
          </p:cNvSpPr>
          <p:nvPr/>
        </p:nvSpPr>
        <p:spPr>
          <a:xfrm>
            <a:off x="4572000" y="1718247"/>
            <a:ext cx="4114800" cy="404599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cap="all" dirty="0">
                <a:solidFill>
                  <a:schemeClr val="tx1"/>
                </a:solidFill>
              </a:rPr>
              <a:t>PART 2: INTERMEDIATE DEEP LEARNING TOPICS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Section 1: Convolutional Neural Networks (CNNs)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What are CNNs?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Visualizing convolutional filters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Zero padding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Max pooling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Section 2: Backpropagation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Backprop intuition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Mathematics of backprop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Vanishing and exploding gradient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Weight initialization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Section 3: Additional deep learning concepts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Bias terms in neural networks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Learnable parameters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Regularization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Batches and batch size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Fine-tuning and transfer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Batch normalization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8176438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7310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2"/>
            <a:ext cx="8176438" cy="1656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Machine Learning?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Machine learning is the practice of using algorithms to analyze data, learn from that data, and then make a determination or prediction about new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the definition of machine learning that we just gave, the focus is on the </a:t>
            </a:r>
            <a:r>
              <a:rPr lang="en-US" sz="1800" dirty="0">
                <a:solidFill>
                  <a:srgbClr val="C00000"/>
                </a:solidFill>
              </a:rPr>
              <a:t>“learn from that data</a:t>
            </a:r>
            <a:r>
              <a:rPr lang="en-US" sz="1800" dirty="0">
                <a:solidFill>
                  <a:schemeClr val="tx1"/>
                </a:solidFill>
              </a:rPr>
              <a:t>” part of the definition.</a:t>
            </a:r>
          </a:p>
        </p:txBody>
      </p:sp>
    </p:spTree>
    <p:extLst>
      <p:ext uri="{BB962C8B-B14F-4D97-AF65-F5344CB8AC3E}">
        <p14:creationId xmlns:p14="http://schemas.microsoft.com/office/powerpoint/2010/main" val="157831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2"/>
            <a:ext cx="8176438" cy="25202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Machine Learning Vs. Traditional Programming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Example: Analyzing the sentiment (</a:t>
            </a:r>
            <a:r>
              <a:rPr lang="en-US" sz="1800" dirty="0" err="1">
                <a:solidFill>
                  <a:schemeClr val="tx1"/>
                </a:solidFill>
              </a:rPr>
              <a:t>sentire</a:t>
            </a:r>
            <a:r>
              <a:rPr lang="en-US" sz="1800" dirty="0">
                <a:solidFill>
                  <a:schemeClr val="tx1"/>
                </a:solidFill>
              </a:rPr>
              <a:t>: feeling, personal feeling) of a popular media outlet and classifying that sentiment as positive or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Traditional Programming Approach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algorithm may first look for particular words associated with a negative or positive sentiment.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conditional statements, the algorithm would classify articles as positive or negative based on the words that it knows are positive or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432CF-A800-458E-82B1-040A46F74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862596"/>
            <a:ext cx="1866900" cy="2828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927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2"/>
            <a:ext cx="8176438" cy="280831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Machine Learning Approach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algorithm analyzes given media data and learns the features that classify what a negative article looks like versus a positive article.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what it has learned, the algorithm can then classify new articles as positive or negative.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a machine learning programmer in this case, you won't be </a:t>
            </a:r>
            <a:r>
              <a:rPr lang="en-US" sz="1800" b="1" dirty="0">
                <a:solidFill>
                  <a:srgbClr val="C00000"/>
                </a:solidFill>
              </a:rPr>
              <a:t>explicitly specifying the words for the algorithm to recognize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Instead, the algorithm will “learn” that certain words are positive or negative based on labels given to each article it examines.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E7934E-FB54-4320-BA88-63C2A0395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013238"/>
            <a:ext cx="4215556" cy="29570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032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1106</Words>
  <Application>Microsoft Office PowerPoint</Application>
  <PresentationFormat>On-screen Show (4:3)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Office 佈景主題</vt:lpstr>
      <vt:lpstr>1 Deep Learning</vt:lpstr>
      <vt:lpstr>1 Deep Learning</vt:lpstr>
      <vt:lpstr>1 Deep Learning</vt:lpstr>
      <vt:lpstr>2 Get Started with Tensorflow</vt:lpstr>
      <vt:lpstr>1 Deep Learning</vt:lpstr>
      <vt:lpstr>1 Deep Learning</vt:lpstr>
      <vt:lpstr>1 Deep Learning</vt:lpstr>
      <vt:lpstr>1 Deep Learning</vt:lpstr>
      <vt:lpstr>1 Deep Learning</vt:lpstr>
      <vt:lpstr>1 Quiz</vt:lpstr>
      <vt:lpstr>1 Quiz</vt:lpstr>
      <vt:lpstr>1 Quiz</vt:lpstr>
      <vt:lpstr>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1461</cp:revision>
  <dcterms:created xsi:type="dcterms:W3CDTF">2018-09-28T16:40:41Z</dcterms:created>
  <dcterms:modified xsi:type="dcterms:W3CDTF">2020-06-06T16:55:45Z</dcterms:modified>
</cp:coreProperties>
</file>