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80" r:id="rId4"/>
    <p:sldId id="274" r:id="rId5"/>
    <p:sldId id="275" r:id="rId6"/>
    <p:sldId id="276" r:id="rId7"/>
    <p:sldId id="277" r:id="rId8"/>
    <p:sldId id="278" r:id="rId9"/>
    <p:sldId id="279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K77zZxaBoI&amp;list=PLZbbT5o_s2xq7LwI2y8_QtvuXZedL6tQU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FK77zZxaBoI&amp;list=PLZbbT5o_s2xq7LwI2y8_QtvuXZedL6tQU&amp;index=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FK77zZxaBoI&amp;list=PLZbbT5o_s2xq7LwI2y8_QtvuXZedL6tQU&amp;index=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FK77zZxaBoI&amp;list=PLZbbT5o_s2xq7LwI2y8_QtvuXZedL6tQU&amp;index=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FK77zZxaBoI&amp;list=PLZbbT5o_s2xq7LwI2y8_QtvuXZedL6tQU&amp;index=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FK77zZxaBoI&amp;list=PLZbbT5o_s2xq7LwI2y8_QtvuXZedL6tQU&amp;index=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FK77zZxaBoI&amp;list=PLZbbT5o_s2xq7LwI2y8_QtvuXZedL6tQU&amp;index=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ANN Layer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ANN Layer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Layers Explanation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Defining The Neural Network In Code With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https://www.youtube.com/watch?v=FK77zZxaBoI&amp;list=PLZbbT5o_s2xq7LwI2y8_QtvuXZedL6tQU&amp;index=4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B1521-E54F-4DEA-B607-63D48193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93" y="2208867"/>
            <a:ext cx="4355376" cy="328338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063117-4453-4E69-9CA9-3D2F778DF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5203825"/>
            <a:ext cx="5295900" cy="1152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ANN Layer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700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Layers Explanation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01_ann_layer.py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https://www.youtube.com/watch?v=FK77zZxaBoI&amp;list=PLZbbT5o_s2xq7LwI2y8_QtvuXZedL6tQU&amp;index=4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02C276-A1D5-4A96-AC33-1FF20F8F0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27473"/>
            <a:ext cx="4933950" cy="2447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26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https://www.youtube.com/watch?v=FK77zZxaBoI&amp;list=PLZbbT5o_s2xq7LwI2y8_QtvuXZedL6tQU&amp;index=4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9907A6-DC4B-4299-85CB-8EB0D534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1201221"/>
            <a:ext cx="5743575" cy="1695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7223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https://www.youtube.com/watch?v=FK77zZxaBoI&amp;list=PLZbbT5o_s2xq7LwI2y8_QtvuXZedL6tQU&amp;index=4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058DE-A387-46ED-A7E5-1A277C69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51" y="1156333"/>
            <a:ext cx="5213698" cy="51684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34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https://www.youtube.com/watch?v=FK77zZxaBoI&amp;list=PLZbbT5o_s2xq7LwI2y8_QtvuXZedL6tQU&amp;index=4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D0D23-9B44-46FC-B64F-07B97CA55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196753"/>
            <a:ext cx="5987008" cy="49403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2061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https://www.youtube.com/watch?v=FK77zZxaBoI&amp;list=PLZbbT5o_s2xq7LwI2y8_QtvuXZedL6tQU&amp;index=4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D9F76-144D-4C42-AA39-90BA20BE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563" y="1132041"/>
            <a:ext cx="6696075" cy="304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095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https://www.youtube.com/watch?v=FK77zZxaBoI&amp;list=PLZbbT5o_s2xq7LwI2y8_QtvuXZedL6tQU&amp;index=4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864C9-B456-4F17-9911-C5D01B5DC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70" y="1214244"/>
            <a:ext cx="5256881" cy="5373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7879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249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4 ANN Layer</vt:lpstr>
      <vt:lpstr>4 ANN Layer</vt:lpstr>
      <vt:lpstr>4 ANN Layer</vt:lpstr>
      <vt:lpstr>4.1 Quiz</vt:lpstr>
      <vt:lpstr>4.1 Quiz</vt:lpstr>
      <vt:lpstr>4.1 Quiz</vt:lpstr>
      <vt:lpstr>4.1 Quiz</vt:lpstr>
      <vt:lpstr>4.1 Quiz</vt:lpstr>
      <vt:lpstr>4.1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1481</cp:revision>
  <dcterms:created xsi:type="dcterms:W3CDTF">2018-09-28T16:40:41Z</dcterms:created>
  <dcterms:modified xsi:type="dcterms:W3CDTF">2020-06-06T17:56:50Z</dcterms:modified>
</cp:coreProperties>
</file>