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6" r:id="rId4"/>
    <p:sldId id="281" r:id="rId5"/>
    <p:sldId id="282" r:id="rId6"/>
    <p:sldId id="274" r:id="rId7"/>
    <p:sldId id="275" r:id="rId8"/>
    <p:sldId id="277" r:id="rId9"/>
    <p:sldId id="278" r:id="rId10"/>
    <p:sldId id="279" r:id="rId11"/>
    <p:sldId id="280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90" d="100"/>
          <a:sy n="90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ANN Explanation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D8DFE-323D-49F4-A267-3DFCC7D1D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881" y="1295828"/>
            <a:ext cx="4914238" cy="49368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130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F141FF-8EC0-4CC2-B819-1809E680F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41" y="1196753"/>
            <a:ext cx="7019925" cy="3743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737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ANN Explanation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23195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An Artificial Neural Network?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artificial neural network is a computing system that is comprised of a collection of connected units called neurons that are organized into what we call layers.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At the highest level, there are three types of layers in every ANN: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Input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Hidden layers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ANN Explanation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6964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An Artificial Neural Network?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Number of nodes in each layer: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Input layer (left): 2 nodes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Hidden layer (middle): 3 nodes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Output layer (right): 2 nodes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neural network with 3 layers with 2 and 3 and 2 nodes respectively">
            <a:extLst>
              <a:ext uri="{FF2B5EF4-FFF2-40B4-BE49-F238E27FC236}">
                <a16:creationId xmlns:a16="http://schemas.microsoft.com/office/drawing/2014/main" id="{1AB52FF9-BD62-4210-AF78-09C7D7C45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678" y="3252249"/>
            <a:ext cx="4746522" cy="199749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87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ANN Explanation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229600" cy="6592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Sequential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Keras</a:t>
            </a:r>
            <a:r>
              <a:rPr lang="en-US" sz="1800" dirty="0">
                <a:solidFill>
                  <a:schemeClr val="tx1"/>
                </a:solidFill>
              </a:rPr>
              <a:t> is a Sequential model with a linear stack of layers.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F94FEF-A572-458C-8F05-28F7050AA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85451"/>
            <a:ext cx="6946456" cy="28350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0142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ANN Explanation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229600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Sequential Model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21DA6FE4-C8CE-4A80-9EA6-3B51923745B3}"/>
              </a:ext>
            </a:extLst>
          </p:cNvPr>
          <p:cNvSpPr txBox="1">
            <a:spLocks/>
          </p:cNvSpPr>
          <p:nvPr/>
        </p:nvSpPr>
        <p:spPr>
          <a:xfrm>
            <a:off x="1922097" y="1810025"/>
            <a:ext cx="3827721" cy="101060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activate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</a:t>
            </a:r>
            <a:r>
              <a:rPr lang="en-US" sz="1800" dirty="0" err="1">
                <a:solidFill>
                  <a:schemeClr val="tx1"/>
                </a:solidFill>
              </a:rPr>
              <a:t>keras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01_keras_model.py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0F03C2-A17C-4372-834B-7DD794350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097" y="2883804"/>
            <a:ext cx="5257274" cy="36551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2491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5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106A4B-7363-4C24-A291-6397C5262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212387"/>
            <a:ext cx="6221878" cy="51533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7223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77CC01-BA6F-426D-94A3-EFBB598FF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274331"/>
            <a:ext cx="6437076" cy="48189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0336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F5197-E846-4539-A000-B8D3F12AE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38" y="1268760"/>
            <a:ext cx="6858000" cy="3486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195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433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3 ANN Explanation</vt:lpstr>
      <vt:lpstr>3 ANN Explanation</vt:lpstr>
      <vt:lpstr>3 ANN Explanation</vt:lpstr>
      <vt:lpstr>3 ANN Explanation</vt:lpstr>
      <vt:lpstr>3 ANN Explanation</vt:lpstr>
      <vt:lpstr>3.1 Quiz</vt:lpstr>
      <vt:lpstr>3.1 Quiz</vt:lpstr>
      <vt:lpstr>3.1 Quiz</vt:lpstr>
      <vt:lpstr>3.1 Quiz</vt:lpstr>
      <vt:lpstr>3.1 Quiz</vt:lpstr>
      <vt:lpstr>3.1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1477</cp:revision>
  <dcterms:created xsi:type="dcterms:W3CDTF">2018-09-28T16:40:41Z</dcterms:created>
  <dcterms:modified xsi:type="dcterms:W3CDTF">2020-06-06T17:40:19Z</dcterms:modified>
</cp:coreProperties>
</file>