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82" r:id="rId4"/>
    <p:sldId id="280" r:id="rId5"/>
    <p:sldId id="281" r:id="rId6"/>
    <p:sldId id="286" r:id="rId7"/>
    <p:sldId id="287" r:id="rId8"/>
    <p:sldId id="288" r:id="rId9"/>
    <p:sldId id="274" r:id="rId10"/>
    <p:sldId id="279" r:id="rId11"/>
    <p:sldId id="283" r:id="rId12"/>
    <p:sldId id="284" r:id="rId13"/>
    <p:sldId id="285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90" d="100"/>
          <a:sy n="90" d="100"/>
        </p:scale>
        <p:origin x="3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_N5kpSMDf4o&amp;list=PLZbbT5o_s2xq7LwI2y8_QtvuXZedL6tQU&amp;index=7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_N5kpSMDf4o&amp;list=PLZbbT5o_s2xq7LwI2y8_QtvuXZedL6tQU&amp;index=7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_N5kpSMDf4o&amp;list=PLZbbT5o_s2xq7LwI2y8_QtvuXZedL6tQU&amp;index=7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_N5kpSMDf4o&amp;list=PLZbbT5o_s2xq7LwI2y8_QtvuXZedL6tQU&amp;index=7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N5kpSMDf4o&amp;list=PLZbbT5o_s2xq7LwI2y8_QtvuXZedL6tQU&amp;index=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N5kpSMDf4o&amp;list=PLZbbT5o_s2xq7LwI2y8_QtvuXZedL6tQU&amp;index=7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_N5kpSMDf4o&amp;list=PLZbbT5o_s2xq7LwI2y8_QtvuXZedL6tQU&amp;index=7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_N5kpSMDf4o&amp;list=PLZbbT5o_s2xq7LwI2y8_QtvuXZedL6tQU&amp;index=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_N5kpSMDf4o&amp;list=PLZbbT5o_s2xq7LwI2y8_QtvuXZedL6tQU&amp;index=7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_N5kpSMDf4o&amp;list=PLZbbT5o_s2xq7LwI2y8_QtvuXZedL6tQU&amp;index=7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_N5kpSMDf4o&amp;list=PLZbbT5o_s2xq7LwI2y8_QtvuXZedL6tQU&amp;index=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Learning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https://www.youtube.com/watch?v=_N5kpSMDf4o&amp;list=PLZbbT5o_s2xq7LwI2y8_QtvuXZedL6tQU&amp;index=7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FD5A4C-0637-43E4-A01F-7EEF48CE9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261" y="1265940"/>
            <a:ext cx="5229739" cy="53732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78102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https://www.youtube.com/watch?v=_N5kpSMDf4o&amp;list=PLZbbT5o_s2xq7LwI2y8_QtvuXZedL6tQU&amp;index=7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F6D56-1F25-4250-BD94-717DE8E0C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267706"/>
            <a:ext cx="6491064" cy="508734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39076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https://www.youtube.com/watch?v=_N5kpSMDf4o&amp;list=PLZbbT5o_s2xq7LwI2y8_QtvuXZedL6tQU&amp;index=7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9BDD09-3E9D-40A4-8654-E40B345D3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1196753"/>
            <a:ext cx="6924675" cy="3924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9345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https://www.youtube.com/watch?v=_N5kpSMDf4o&amp;list=PLZbbT5o_s2xq7LwI2y8_QtvuXZedL6tQU&amp;index=7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74660-42E3-4348-B4D0-E7BA0338A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676" y="1196754"/>
            <a:ext cx="6092424" cy="51802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0632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28956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Learning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 epoch refers to a single pass of the entire dataset to the network during training.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Gradient Of The Loss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the loss is calculated, the gradient of this loss function is computed with respect to each of the weights within the network.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Note, </a:t>
            </a:r>
            <a:r>
              <a:rPr lang="en-US" sz="1800" i="1" dirty="0">
                <a:solidFill>
                  <a:schemeClr val="tx1"/>
                </a:solidFill>
              </a:rPr>
              <a:t>gradient</a:t>
            </a:r>
            <a:r>
              <a:rPr lang="en-US" sz="1800" dirty="0">
                <a:solidFill>
                  <a:schemeClr val="tx1"/>
                </a:solidFill>
              </a:rPr>
              <a:t> is just a word for the </a:t>
            </a:r>
            <a:r>
              <a:rPr lang="en-US" sz="1800" b="1" dirty="0">
                <a:solidFill>
                  <a:srgbClr val="C00000"/>
                </a:solidFill>
              </a:rPr>
              <a:t>derivative of a function of several variables.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we have calculated the loss of a single output, we calculate the gradient of that loss with respect to our single chosen weight. This calculation is done using a technique called </a:t>
            </a:r>
            <a:r>
              <a:rPr lang="en-US" sz="1800" dirty="0">
                <a:solidFill>
                  <a:srgbClr val="C00000"/>
                </a:solidFill>
              </a:rPr>
              <a:t>backpropagation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https://www.youtube.com/watch?v=_N5kpSMDf4o&amp;list=PLZbbT5o_s2xq7LwI2y8_QtvuXZedL6tQU&amp;index=7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25355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Learning Rate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then </a:t>
            </a:r>
            <a:r>
              <a:rPr lang="en-US" sz="1800" b="1" dirty="0">
                <a:solidFill>
                  <a:srgbClr val="C00000"/>
                </a:solidFill>
              </a:rPr>
              <a:t>multiply the gradient value by something called a </a:t>
            </a:r>
            <a:r>
              <a:rPr lang="en-US" sz="1800" b="1" i="1" dirty="0">
                <a:solidFill>
                  <a:srgbClr val="C00000"/>
                </a:solidFill>
              </a:rPr>
              <a:t>learning rate</a:t>
            </a:r>
            <a:r>
              <a:rPr lang="en-US" sz="1800" b="1" dirty="0">
                <a:solidFill>
                  <a:srgbClr val="C00000"/>
                </a:solidFill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learning rate is a small number usually ranging between 0.01 and 0.0001, but the actual value can vary.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learning rate tells us how large of a step we should take in the direction of the minimum.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Updating The Weights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C00000"/>
                </a:solidFill>
              </a:rPr>
              <a:t>new weight = old weight - (learning rate * gradient)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https://www.youtube.com/watch?v=_N5kpSMDf4o&amp;list=PLZbbT5o_s2xq7LwI2y8_QtvuXZedL6tQU&amp;index=7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7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2026568" cy="3048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https://www.youtube.com/watch?v=_N5kpSMDf4o&amp;list=PLZbbT5o_s2xq7LwI2y8_QtvuXZedL6tQU&amp;index=7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7C235C-61A2-44CC-AC41-DFEA9C474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261120"/>
            <a:ext cx="5966320" cy="544011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9079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1450504" cy="3048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https://www.youtube.com/watch?v=_N5kpSMDf4o&amp;list=PLZbbT5o_s2xq7LwI2y8_QtvuXZedL6tQU&amp;index=7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E3657D-498E-4F4D-B9EA-A0D15A265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315419"/>
            <a:ext cx="6228978" cy="329566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40763E-6754-4C1B-B82B-39F1FC56F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564" y="4767568"/>
            <a:ext cx="5877272" cy="177134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7396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1450504" cy="3048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Code: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https://www.youtube.com/watch?v=_N5kpSMDf4o&amp;list=PLZbbT5o_s2xq7LwI2y8_QtvuXZedL6tQU&amp;index=7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B5C964-9D45-4192-957A-AA586A939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289858"/>
            <a:ext cx="4176464" cy="53829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5177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1450504" cy="3048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Code: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https://www.youtube.com/watch?v=_N5kpSMDf4o&amp;list=PLZbbT5o_s2xq7LwI2y8_QtvuXZedL6tQU&amp;index=7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8F55E-AB7E-4694-B174-28FC7E264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765715"/>
            <a:ext cx="6624736" cy="39496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1508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Learning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1450504" cy="3048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Result: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https://www.youtube.com/watch?v=_N5kpSMDf4o&amp;list=PLZbbT5o_s2xq7LwI2y8_QtvuXZedL6tQU&amp;index=7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26E467-6CBF-49EA-B90E-56C347EF9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167" y="1049969"/>
            <a:ext cx="2390066" cy="572104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D2D13E-AAAA-4DB4-A4D9-85E3A174A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84" y="1830956"/>
            <a:ext cx="4404339" cy="419713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9251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15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3574</TotalTime>
  <Words>520</Words>
  <Application>Microsoft Office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7 Learning</vt:lpstr>
      <vt:lpstr>7 Learning</vt:lpstr>
      <vt:lpstr>7 Learning</vt:lpstr>
      <vt:lpstr>7 Learning</vt:lpstr>
      <vt:lpstr>7 Learning</vt:lpstr>
      <vt:lpstr>7 Learning</vt:lpstr>
      <vt:lpstr>7 Learning</vt:lpstr>
      <vt:lpstr>7 Learning</vt:lpstr>
      <vt:lpstr>7.1 Quiz</vt:lpstr>
      <vt:lpstr>7.1 Quiz</vt:lpstr>
      <vt:lpstr>7.1 Quiz</vt:lpstr>
      <vt:lpstr>7.1 Quiz</vt:lpstr>
      <vt:lpstr>7.1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1520</cp:revision>
  <dcterms:created xsi:type="dcterms:W3CDTF">2018-09-28T16:40:41Z</dcterms:created>
  <dcterms:modified xsi:type="dcterms:W3CDTF">2020-06-06T20:09:09Z</dcterms:modified>
</cp:coreProperties>
</file>