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6" r:id="rId4"/>
    <p:sldId id="274" r:id="rId5"/>
    <p:sldId id="275" r:id="rId6"/>
    <p:sldId id="277" r:id="rId7"/>
    <p:sldId id="278" r:id="rId8"/>
    <p:sldId id="279" r:id="rId9"/>
    <p:sldId id="28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ANN Explanation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artificial neural network is a computing system that is comprised of a collection of connected units called neurons that are organized into what we call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the highest level, there are three types of layers in every ANN: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96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of nodes in each layer: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 (left): 2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 (middle): 3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 (right): 2 nodes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neural network with 3 layers with 2 and 3 and 2 nodes respectively">
            <a:extLst>
              <a:ext uri="{FF2B5EF4-FFF2-40B4-BE49-F238E27FC236}">
                <a16:creationId xmlns:a16="http://schemas.microsoft.com/office/drawing/2014/main" id="{1AB52FF9-BD62-4210-AF78-09C7D7C4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78" y="3252249"/>
            <a:ext cx="4746522" cy="19974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06A4B-7363-4C24-A291-6397C526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12387"/>
            <a:ext cx="6221878" cy="5153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CC01-BA6F-426D-94A3-EFBB598F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74331"/>
            <a:ext cx="6437076" cy="4818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336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F5197-E846-4539-A000-B8D3F12A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38" y="1268760"/>
            <a:ext cx="68580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19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D8DFE-323D-49F4-A267-3DFCC7D1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81" y="1295828"/>
            <a:ext cx="4914238" cy="49368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30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141FF-8EC0-4CC2-B819-1809E680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41" y="1196753"/>
            <a:ext cx="70199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3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333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3 ANN Explanation</vt:lpstr>
      <vt:lpstr>3 ANN Explanation</vt:lpstr>
      <vt:lpstr>3 ANN Explanation</vt:lpstr>
      <vt:lpstr>3.1 Quiz</vt:lpstr>
      <vt:lpstr>3.1 Quiz</vt:lpstr>
      <vt:lpstr>3.1 Quiz</vt:lpstr>
      <vt:lpstr>3.1 Quiz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1473</cp:revision>
  <dcterms:created xsi:type="dcterms:W3CDTF">2018-09-28T16:40:41Z</dcterms:created>
  <dcterms:modified xsi:type="dcterms:W3CDTF">2020-06-04T20:09:06Z</dcterms:modified>
</cp:coreProperties>
</file>