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Layers Explanation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Layers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Layers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Defining The Neural Network In Code With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B1521-E54F-4DEA-B607-63D48193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3" y="2208867"/>
            <a:ext cx="4355376" cy="32833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63117-4453-4E69-9CA9-3D2F778DF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5203825"/>
            <a:ext cx="52959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907A6-DC4B-4299-85CB-8EB0D534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201221"/>
            <a:ext cx="5743575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058DE-A387-46ED-A7E5-1A277C69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51" y="1156333"/>
            <a:ext cx="5213698" cy="51684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3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D0D23-9B44-46FC-B64F-07B97CA5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96753"/>
            <a:ext cx="5987008" cy="49403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06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D9F76-144D-4C42-AA39-90BA20BE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63" y="1132041"/>
            <a:ext cx="669607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095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864C9-B456-4F17-9911-C5D01B5D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70" y="1214244"/>
            <a:ext cx="5256881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7879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208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Layers Explanation</vt:lpstr>
      <vt:lpstr>4 Layers Explanation</vt:lpstr>
      <vt:lpstr>4.1 Quiz</vt:lpstr>
      <vt:lpstr>4.1 Quiz</vt:lpstr>
      <vt:lpstr>4.1 Quiz</vt:lpstr>
      <vt:lpstr>4.1 Quiz</vt:lpstr>
      <vt:lpstr>4.1 Quiz</vt:lpstr>
      <vt:lpstr>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1478</cp:revision>
  <dcterms:created xsi:type="dcterms:W3CDTF">2018-09-28T16:40:41Z</dcterms:created>
  <dcterms:modified xsi:type="dcterms:W3CDTF">2020-06-04T20:25:39Z</dcterms:modified>
</cp:coreProperties>
</file>