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6" r:id="rId4"/>
    <p:sldId id="277" r:id="rId5"/>
    <p:sldId id="282" r:id="rId6"/>
    <p:sldId id="278" r:id="rId7"/>
    <p:sldId id="274" r:id="rId8"/>
    <p:sldId id="279" r:id="rId9"/>
    <p:sldId id="275" r:id="rId10"/>
    <p:sldId id="280" r:id="rId11"/>
    <p:sldId id="281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90" d="100"/>
          <a:sy n="90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m0pIlLfpXWE&amp;list=PLZbbT5o_s2xq7LwI2y8_QtvuXZedL6tQU&amp;index=5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m0pIlLfpXWE&amp;list=PLZbbT5o_s2xq7LwI2y8_QtvuXZedL6tQU&amp;index=5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m0pIlLfpXWE&amp;list=PLZbbT5o_s2xq7LwI2y8_QtvuXZedL6tQU&amp;index=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m0pIlLfpXWE&amp;list=PLZbbT5o_s2xq7LwI2y8_QtvuXZedL6tQU&amp;index=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m0pIlLfpXWE&amp;list=PLZbbT5o_s2xq7LwI2y8_QtvuXZedL6tQU&amp;index=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m0pIlLfpXWE&amp;list=PLZbbT5o_s2xq7LwI2y8_QtvuXZedL6tQU&amp;index=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m0pIlLfpXWE&amp;list=PLZbbT5o_s2xq7LwI2y8_QtvuXZedL6tQU&amp;index=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m0pIlLfpXWE&amp;list=PLZbbT5o_s2xq7LwI2y8_QtvuXZedL6tQU&amp;index=5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m0pIlLfpXWE&amp;list=PLZbbT5o_s2xq7LwI2y8_QtvuXZedL6tQU&amp;index=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Activation Function Explanation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https://www.youtube.com/watch?v=m0pIlLfpXWE&amp;list=PLZbbT5o_s2xq7LwI2y8_QtvuXZedL6tQU&amp;index=5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9BA23-9418-442D-AC07-20D6AE746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151325"/>
            <a:ext cx="6572250" cy="5610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6468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https://www.youtube.com/watch?v=m0pIlLfpXWE&amp;list=PLZbbT5o_s2xq7LwI2y8_QtvuXZedL6tQU&amp;index=5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518706-8119-4F93-9A51-6C84FA052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037" y="1196753"/>
            <a:ext cx="6657975" cy="1409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1125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Activation Function Explanation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6715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Activation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an artificial neural network, an activation function is a function that maps a node's inputs to its corresponding output.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node output = activation(weighted sum of inputs)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Sigmoid Activation Function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https://www.youtube.com/watch?v=m0pIlLfpXWE&amp;list=PLZbbT5o_s2xq7LwI2y8_QtvuXZedL6tQU&amp;index=5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73AEC6-7B7D-4044-B6D2-8F73F87DE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276600"/>
            <a:ext cx="3771503" cy="31817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Activation Function Explanation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6633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Activation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Relu</a:t>
            </a:r>
            <a:r>
              <a:rPr lang="en-US" sz="1800" b="1" dirty="0">
                <a:solidFill>
                  <a:schemeClr val="tx1"/>
                </a:solidFill>
              </a:rPr>
              <a:t> Activation Function: Output is between 0 and </a:t>
            </a:r>
            <a:r>
              <a:rPr lang="en-US" sz="1800" b="1" dirty="0">
                <a:solidFill>
                  <a:srgbClr val="C00000"/>
                </a:solidFill>
              </a:rPr>
              <a:t>infinity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https://www.youtube.com/watch?v=m0pIlLfpXWE&amp;list=PLZbbT5o_s2xq7LwI2y8_QtvuXZedL6tQU&amp;index=5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4DF11-D1F0-4B37-8EE3-D9D0643CC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922" y="2075662"/>
            <a:ext cx="6777756" cy="42806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3948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Activation Function Explanation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Activation Function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https://www.youtube.com/watch?v=m0pIlLfpXWE&amp;list=PLZbbT5o_s2xq7LwI2y8_QtvuXZedL6tQU&amp;index=5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E35C96-AD10-4B98-B293-ADC703D8C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602" y="1881908"/>
            <a:ext cx="5016797" cy="47829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7068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Activation Function Explanation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6633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Activation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Activation Functions In Code With </a:t>
            </a:r>
            <a:r>
              <a:rPr lang="en-US" sz="1800" dirty="0" err="1">
                <a:solidFill>
                  <a:schemeClr val="tx1"/>
                </a:solidFill>
              </a:rPr>
              <a:t>Keras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https://www.youtube.com/watch?v=m0pIlLfpXWE&amp;list=PLZbbT5o_s2xq7LwI2y8_QtvuXZedL6tQU&amp;index=5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52A576-B254-41FF-8A48-A4FAF6A77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32" y="2132856"/>
            <a:ext cx="6347936" cy="42234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683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Activation Function Explanation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4004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Activation Function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https://www.youtube.com/watch?v=m0pIlLfpXWE&amp;list=PLZbbT5o_s2xq7LwI2y8_QtvuXZedL6tQU&amp;index=5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9D33D-06C2-44D0-B1FC-A7DD8C1B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1844824"/>
            <a:ext cx="7115175" cy="2686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76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5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https://www.youtube.com/watch?v=m0pIlLfpXWE&amp;list=PLZbbT5o_s2xq7LwI2y8_QtvuXZedL6tQU&amp;index=5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F1712-D771-4DD8-BC00-3A302198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260132"/>
            <a:ext cx="5112568" cy="52798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7810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https://www.youtube.com/watch?v=m0pIlLfpXWE&amp;list=PLZbbT5o_s2xq7LwI2y8_QtvuXZedL6tQU&amp;index=5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D3FA1-82E1-40D2-B93E-5DA3E619F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196753"/>
            <a:ext cx="5287318" cy="55892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C02237-9473-429F-98B0-2E24F074C0A0}"/>
              </a:ext>
            </a:extLst>
          </p:cNvPr>
          <p:cNvSpPr txBox="1"/>
          <p:nvPr/>
        </p:nvSpPr>
        <p:spPr>
          <a:xfrm>
            <a:off x="4211960" y="3806707"/>
            <a:ext cx="266429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 err="1"/>
              <a:t>relu</a:t>
            </a:r>
            <a:r>
              <a:rPr lang="en-US" dirty="0"/>
              <a:t>, not sigmoid</a:t>
            </a:r>
          </a:p>
        </p:txBody>
      </p:sp>
    </p:spTree>
    <p:extLst>
      <p:ext uri="{BB962C8B-B14F-4D97-AF65-F5344CB8AC3E}">
        <p14:creationId xmlns:p14="http://schemas.microsoft.com/office/powerpoint/2010/main" val="357223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3518</TotalTime>
  <Words>361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5 Activation Function Explanation</vt:lpstr>
      <vt:lpstr>5 Activation Function Explanation</vt:lpstr>
      <vt:lpstr>5 Activation Function Explanation</vt:lpstr>
      <vt:lpstr>5 Activation Function Explanation</vt:lpstr>
      <vt:lpstr>5 Activation Function Explanation</vt:lpstr>
      <vt:lpstr>5 Activation Function Explanation</vt:lpstr>
      <vt:lpstr>5.1 Quiz</vt:lpstr>
      <vt:lpstr>5.1 Quiz</vt:lpstr>
      <vt:lpstr>5.1 Quiz</vt:lpstr>
      <vt:lpstr>5.1 Quiz</vt:lpstr>
      <vt:lpstr>5.1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1494</cp:revision>
  <dcterms:created xsi:type="dcterms:W3CDTF">2018-09-28T16:40:41Z</dcterms:created>
  <dcterms:modified xsi:type="dcterms:W3CDTF">2020-06-04T22:04:58Z</dcterms:modified>
</cp:coreProperties>
</file>