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80" r:id="rId4"/>
    <p:sldId id="281" r:id="rId5"/>
    <p:sldId id="282" r:id="rId6"/>
    <p:sldId id="274" r:id="rId7"/>
    <p:sldId id="279" r:id="rId8"/>
    <p:sldId id="283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kc8nqJirJg&amp;list=PLZbbT5o_s2xq7LwI2y8_QtvuXZedL6tQU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kc8nqJirJg&amp;list=PLZbbT5o_s2xq7LwI2y8_QtvuXZedL6tQU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kc8nqJirJg&amp;list=PLZbbT5o_s2xq7LwI2y8_QtvuXZedL6tQU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kc8nqJirJg&amp;list=PLZbbT5o_s2xq7LwI2y8_QtvuXZedL6tQU&amp;index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kc8nqJirJg&amp;list=PLZbbT5o_s2xq7LwI2y8_QtvuXZedL6tQU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kc8nqJirJg&amp;list=PLZbbT5o_s2xq7LwI2y8_QtvuXZedL6tQU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Loss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Loss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895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 our model is classifying images of cats and dogs, and assume that the label for cat is 0 and the label for dog is 1.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cat: 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dog: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suppose we pass an image of a cat to the model, and the provided output is 0.25. In this case, the difference between the model’s prediction and the true label is 0.25 - 0.00 = 0.25. This difference is also called the </a:t>
            </a:r>
            <a:r>
              <a:rPr lang="en-US" sz="1800" i="1" dirty="0">
                <a:solidFill>
                  <a:schemeClr val="tx1"/>
                </a:solidFill>
              </a:rPr>
              <a:t>error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error = 0.25 - 0.00 = 0.25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https://www.youtube.com/watch?v=Skc8nqJirJg&amp;list=PLZbbT5o_s2xq7LwI2y8_QtvuXZedL6tQU&amp;index=8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Loss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6715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Mean Squared Error (MSE)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a single sample, with MSE, we first calculate the difference (the error) between the provided output prediction and the label. We then square this error. For a single input, this is all we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MSE (input) = (output - label)(output - label)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https://www.youtube.com/watch?v=Skc8nqJirJg&amp;list=PLZbbT5o_s2xq7LwI2y8_QtvuXZedL6tQU&amp;index=8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Loss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234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https://www.youtube.com/watch?v=Skc8nqJirJg&amp;list=PLZbbT5o_s2xq7LwI2y8_QtvuXZedL6tQU&amp;index=8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2C78-44C0-4356-AC32-EA93A071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348734"/>
            <a:ext cx="6896100" cy="4524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8428ED-10E1-4AD8-8393-8CEAE821C708}"/>
              </a:ext>
            </a:extLst>
          </p:cNvPr>
          <p:cNvSpPr/>
          <p:nvPr/>
        </p:nvSpPr>
        <p:spPr>
          <a:xfrm>
            <a:off x="2267744" y="3733800"/>
            <a:ext cx="3888432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2A1925-3A55-4C83-8BCF-2562437B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409700"/>
            <a:ext cx="47339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Loss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234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https://www.youtube.com/watch?v=Skc8nqJirJg&amp;list=PLZbbT5o_s2xq7LwI2y8_QtvuXZedL6tQU&amp;index=8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https://www.youtube.com/watch?v=Skc8nqJirJg&amp;list=PLZbbT5o_s2xq7LwI2y8_QtvuXZedL6tQU&amp;index=8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2D468-AB7F-481C-A181-03FF886D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3" y="1196753"/>
            <a:ext cx="6800850" cy="3771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https://www.youtube.com/watch?v=Skc8nqJirJg&amp;list=PLZbbT5o_s2xq7LwI2y8_QtvuXZedL6tQU&amp;index=8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C4E11-E2E9-4606-9A94-A3778297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24" y="1196753"/>
            <a:ext cx="6877050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72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355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8 Loss Function</vt:lpstr>
      <vt:lpstr>8 Loss Function</vt:lpstr>
      <vt:lpstr>8 Loss Function</vt:lpstr>
      <vt:lpstr>8 Loss Function</vt:lpstr>
      <vt:lpstr>8 Loss Function</vt:lpstr>
      <vt:lpstr>8.1 Quiz</vt:lpstr>
      <vt:lpstr>8.1 Quiz</vt:lpstr>
      <vt:lpstr>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1527</cp:revision>
  <dcterms:created xsi:type="dcterms:W3CDTF">2018-09-28T16:40:41Z</dcterms:created>
  <dcterms:modified xsi:type="dcterms:W3CDTF">2020-06-04T23:09:42Z</dcterms:modified>
</cp:coreProperties>
</file>