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2" r:id="rId3"/>
    <p:sldId id="283" r:id="rId4"/>
    <p:sldId id="284" r:id="rId5"/>
    <p:sldId id="286" r:id="rId6"/>
    <p:sldId id="285" r:id="rId7"/>
    <p:sldId id="287" r:id="rId8"/>
    <p:sldId id="288" r:id="rId9"/>
    <p:sldId id="274" r:id="rId10"/>
    <p:sldId id="281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90" d="100"/>
          <a:sy n="90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G5b4jRBKNxw&amp;t=3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lizard.com/learn/video/Skc8nqJirJg" TargetMode="External"/><Relationship Id="rId2" Type="http://schemas.openxmlformats.org/officeDocument/2006/relationships/hyperlink" Target="https://deeplizard.com/learn/video/2mSysRx-1c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G5b4jRBKNxw&amp;t=3s" TargetMode="External"/><Relationship Id="rId4" Type="http://schemas.openxmlformats.org/officeDocument/2006/relationships/hyperlink" Target="https://deeplizard.com/learn/video/XE3krf3CQl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G5b4jRBKNxw&amp;t=3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G5b4jRBKNxw&amp;t=3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G5b4jRBKNxw&amp;t=3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G5b4jRBKNxw&amp;t=3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G5b4jRBKNxw&amp;t=3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G5b4jRBKNxw&amp;t=3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 Backpropagation Math Observation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https://www.youtube.com/watch?v=G5b4jRBKNxw&amp;t=3s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BAFA4-4749-4800-8ABE-BD1521219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224906"/>
            <a:ext cx="5172075" cy="1695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4964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Backpropagation Math Observation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8462"/>
            <a:ext cx="8352928" cy="25053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Backpropagation in Mathematical Observation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is math observation in Backpropagation?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Path Forward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our 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last </a:t>
            </a:r>
            <a:r>
              <a:rPr lang="en-US" sz="1800" dirty="0">
                <a:solidFill>
                  <a:schemeClr val="tx1"/>
                </a:solidFill>
              </a:rPr>
              <a:t>discussion, we focused on the mathematical notation and definitions that we would be using going forward to show how backpropagation mathematically works to calculate the gradient of the </a:t>
            </a: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loss function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We’ll observe what method we’ll be using to differentiate the </a:t>
            </a: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loss function</a:t>
            </a:r>
            <a:r>
              <a:rPr lang="en-US" sz="1800" dirty="0">
                <a:solidFill>
                  <a:schemeClr val="tx1"/>
                </a:solidFill>
              </a:rPr>
              <a:t> via </a:t>
            </a:r>
            <a:r>
              <a:rPr lang="en-US" sz="1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backpropagation</a:t>
            </a:r>
            <a:r>
              <a:rPr lang="en-US" sz="1800" dirty="0">
                <a:solidFill>
                  <a:schemeClr val="tx1"/>
                </a:solidFill>
              </a:rPr>
              <a:t>. Alright, let’s begin.</a:t>
            </a: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5"/>
              </a:rPr>
              <a:t>https://www.youtube.com/watch?v=G5b4jRBKNxw&amp;t=3s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4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Backpropagation Math Observation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8462"/>
            <a:ext cx="8352928" cy="6883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Loss C</a:t>
            </a:r>
            <a:r>
              <a:rPr lang="en-US" sz="1800" b="1" baseline="-25000" dirty="0">
                <a:solidFill>
                  <a:schemeClr val="tx1"/>
                </a:solidFill>
              </a:rPr>
              <a:t>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Observe the expression</a:t>
            </a: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https://www.youtube.com/watch?v=G5b4jRBKNxw&amp;t=3s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786244-0F84-4601-9815-5E8407FC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149624"/>
            <a:ext cx="1219200" cy="609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5D7F50D0-A79B-4C22-A89E-A4BF192D5283}"/>
              </a:ext>
            </a:extLst>
          </p:cNvPr>
          <p:cNvSpPr txBox="1">
            <a:spLocks/>
          </p:cNvSpPr>
          <p:nvPr/>
        </p:nvSpPr>
        <p:spPr>
          <a:xfrm>
            <a:off x="524540" y="2893030"/>
            <a:ext cx="8352928" cy="190412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is the squared difference of the activation output and the desired output for node j in the output layer 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can be interpreted as the loss for node j in layer 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Therefore, to calculate the total loss, we should sum this squared difference for each node j in the output layer 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expressed as</a:t>
            </a:r>
          </a:p>
          <a:p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CD171A-3E4B-4D02-87B0-ED697B72F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5013176"/>
            <a:ext cx="2076450" cy="676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0576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Backpropagation Math Observation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8461"/>
            <a:ext cx="8352928" cy="13364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Input </a:t>
            </a:r>
            <a:r>
              <a:rPr lang="en-US" sz="1800" dirty="0" err="1">
                <a:solidFill>
                  <a:schemeClr val="tx1"/>
                </a:solidFill>
              </a:rPr>
              <a:t>z</a:t>
            </a:r>
            <a:r>
              <a:rPr lang="en-US" sz="1800" baseline="-25000" dirty="0" err="1">
                <a:solidFill>
                  <a:schemeClr val="tx1"/>
                </a:solidFill>
              </a:rPr>
              <a:t>j</a:t>
            </a:r>
            <a:r>
              <a:rPr lang="en-US" sz="1800" baseline="30000" dirty="0">
                <a:solidFill>
                  <a:schemeClr val="tx1"/>
                </a:solidFill>
              </a:rPr>
              <a:t>(l)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know that the </a:t>
            </a:r>
            <a:r>
              <a:rPr lang="en-US" sz="1800" b="1" dirty="0">
                <a:solidFill>
                  <a:srgbClr val="C00000"/>
                </a:solidFill>
              </a:rPr>
              <a:t>input for node j </a:t>
            </a:r>
            <a:r>
              <a:rPr lang="en-US" sz="1800" dirty="0">
                <a:solidFill>
                  <a:schemeClr val="tx1"/>
                </a:solidFill>
              </a:rPr>
              <a:t>in layer l is the weighted sum of the activation outputs from the previous layer l−1.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individual term from the sum looks like this: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https://www.youtube.com/watch?v=G5b4jRBKNxw&amp;t=3s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5DC919-96C3-461D-91FA-8DDD36FE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668619"/>
            <a:ext cx="895350" cy="552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副標題 2">
            <a:extLst>
              <a:ext uri="{FF2B5EF4-FFF2-40B4-BE49-F238E27FC236}">
                <a16:creationId xmlns:a16="http://schemas.microsoft.com/office/drawing/2014/main" id="{151E1747-95C6-495B-866D-EFF40209F554}"/>
              </a:ext>
            </a:extLst>
          </p:cNvPr>
          <p:cNvSpPr txBox="1">
            <a:spLocks/>
          </p:cNvSpPr>
          <p:nvPr/>
        </p:nvSpPr>
        <p:spPr>
          <a:xfrm>
            <a:off x="469663" y="3464323"/>
            <a:ext cx="835292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the input for a given node j in layer l is expressed as: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7B3676-90EA-4AD5-AF37-68524C5D5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789" y="4101730"/>
            <a:ext cx="1809750" cy="609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8812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Backpropagation Math Observation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8461"/>
            <a:ext cx="8352928" cy="12644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Activation Output </a:t>
            </a:r>
            <a:r>
              <a:rPr lang="en-US" sz="1800" dirty="0" err="1">
                <a:solidFill>
                  <a:schemeClr val="tx1"/>
                </a:solidFill>
              </a:rPr>
              <a:t>a</a:t>
            </a:r>
            <a:r>
              <a:rPr lang="en-US" sz="1800" baseline="-25000" dirty="0" err="1">
                <a:solidFill>
                  <a:schemeClr val="tx1"/>
                </a:solidFill>
              </a:rPr>
              <a:t>j</a:t>
            </a:r>
            <a:r>
              <a:rPr lang="en-US" sz="1800" baseline="30000" dirty="0">
                <a:solidFill>
                  <a:schemeClr val="tx1"/>
                </a:solidFill>
              </a:rPr>
              <a:t>(l)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know that the activation output of a given node j in layer l is the result of passing the input, </a:t>
            </a:r>
            <a:r>
              <a:rPr lang="en-US" sz="1800" dirty="0" err="1">
                <a:solidFill>
                  <a:schemeClr val="tx1"/>
                </a:solidFill>
              </a:rPr>
              <a:t>z</a:t>
            </a:r>
            <a:r>
              <a:rPr lang="en-US" sz="1800" baseline="-25000" dirty="0" err="1">
                <a:solidFill>
                  <a:schemeClr val="tx1"/>
                </a:solidFill>
              </a:rPr>
              <a:t>j</a:t>
            </a:r>
            <a:r>
              <a:rPr lang="en-US" sz="1800" baseline="30000" dirty="0">
                <a:solidFill>
                  <a:schemeClr val="tx1"/>
                </a:solidFill>
              </a:rPr>
              <a:t>(l)</a:t>
            </a:r>
            <a:r>
              <a:rPr lang="en-US" sz="1800" dirty="0">
                <a:solidFill>
                  <a:schemeClr val="tx1"/>
                </a:solidFill>
              </a:rPr>
              <a:t>, to whatever activation function we choose to use g</a:t>
            </a:r>
            <a:r>
              <a:rPr lang="en-US" sz="1800" baseline="30000" dirty="0">
                <a:solidFill>
                  <a:schemeClr val="tx1"/>
                </a:solidFill>
              </a:rPr>
              <a:t>(l)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Therefore, the activation output of node j in layer l is expressed as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https://www.youtube.com/watch?v=G5b4jRBKNxw&amp;t=3s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CF6BE0-EF92-4BB4-B084-AEC45AEFB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7" y="2599603"/>
            <a:ext cx="1533525" cy="600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118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Backpropagation Math Observation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8462"/>
            <a:ext cx="8352928" cy="3575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Expressing C</a:t>
            </a:r>
            <a:r>
              <a:rPr lang="en-US" sz="1800" baseline="-25000" dirty="0">
                <a:solidFill>
                  <a:schemeClr val="tx1"/>
                </a:solidFill>
              </a:rPr>
              <a:t>0</a:t>
            </a:r>
            <a:r>
              <a:rPr lang="en-US" sz="1800" dirty="0">
                <a:solidFill>
                  <a:schemeClr val="tx1"/>
                </a:solidFill>
              </a:rPr>
              <a:t> As A Composition Of Functions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https://www.youtube.com/watch?v=G5b4jRBKNxw&amp;t=3s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8B7593-A281-4771-99B1-9AF3163CA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714" y="1704697"/>
            <a:ext cx="6819900" cy="4143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813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Backpropagation Math Observation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8462"/>
            <a:ext cx="8352928" cy="3575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Expressing C</a:t>
            </a:r>
            <a:r>
              <a:rPr lang="en-US" sz="1800" baseline="-25000" dirty="0">
                <a:solidFill>
                  <a:schemeClr val="tx1"/>
                </a:solidFill>
              </a:rPr>
              <a:t>0</a:t>
            </a:r>
            <a:r>
              <a:rPr lang="en-US" sz="1800" dirty="0">
                <a:solidFill>
                  <a:schemeClr val="tx1"/>
                </a:solidFill>
              </a:rPr>
              <a:t> As A Composition Of Functions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https://www.youtube.com/watch?v=G5b4jRBKNxw&amp;t=3s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F9AD3-469F-4DF7-AB69-1A545064E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689701"/>
            <a:ext cx="7134225" cy="4943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207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Backpropagation Math Observation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8462"/>
            <a:ext cx="8352928" cy="3575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Given this, we can see that C</a:t>
            </a:r>
            <a:r>
              <a:rPr lang="en-US" sz="1800" baseline="-25000" dirty="0">
                <a:solidFill>
                  <a:schemeClr val="tx1"/>
                </a:solidFill>
              </a:rPr>
              <a:t>0</a:t>
            </a:r>
            <a:r>
              <a:rPr lang="en-US" sz="1800" dirty="0">
                <a:solidFill>
                  <a:schemeClr val="tx1"/>
                </a:solidFill>
              </a:rPr>
              <a:t> is a composition of functions.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https://www.youtube.com/watch?v=G5b4jRBKNxw&amp;t=3s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1787B-9F44-416B-AAAE-69DB11C68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1692671"/>
            <a:ext cx="7115175" cy="2047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6A875F7C-F623-462C-91AD-BE73752555A4}"/>
              </a:ext>
            </a:extLst>
          </p:cNvPr>
          <p:cNvSpPr txBox="1">
            <a:spLocks/>
          </p:cNvSpPr>
          <p:nvPr/>
        </p:nvSpPr>
        <p:spPr>
          <a:xfrm>
            <a:off x="486089" y="3882856"/>
            <a:ext cx="8352928" cy="35752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differentiate a composition of functions, we use the chain rule.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86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5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</TotalTime>
  <Words>500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25 Backpropagation Math Observation</vt:lpstr>
      <vt:lpstr>25 Backpropagation Math Observation</vt:lpstr>
      <vt:lpstr>25 Backpropagation Math Observation</vt:lpstr>
      <vt:lpstr>25 Backpropagation Math Observation</vt:lpstr>
      <vt:lpstr>25 Backpropagation Math Observation</vt:lpstr>
      <vt:lpstr>25 Backpropagation Math Observation</vt:lpstr>
      <vt:lpstr>25 Backpropagation Math Observation</vt:lpstr>
      <vt:lpstr>25 Backpropagation Math Observation</vt:lpstr>
      <vt:lpstr>25.1 Quiz</vt:lpstr>
      <vt:lpstr>25.1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1757</cp:revision>
  <dcterms:created xsi:type="dcterms:W3CDTF">2018-09-28T16:40:41Z</dcterms:created>
  <dcterms:modified xsi:type="dcterms:W3CDTF">2020-06-05T21:13:51Z</dcterms:modified>
</cp:coreProperties>
</file>