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4" r:id="rId11"/>
    <p:sldId id="28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r5viAZGndE&amp;list=PLZbbT5o_s2xq7LwI2y8_QtvuXZedL6tQU&amp;index=2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r5viAZGndE&amp;list=PLZbbT5o_s2xq7LwI2y8_QtvuXZedL6tQU&amp;index=2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Zr5viAZGndE&amp;list=PLZbbT5o_s2xq7LwI2y8_QtvuXZedL6tQU&amp;index=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2080438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Quiz: None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20565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Calculate Gradient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Calculate Gradient in Backpropagation.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Path Forward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Derivative Of The Loss Function With Respect To The Weights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Let's look at a single weight that connects node 2 in layer L−1 to node 1 in layer 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weight is denoted as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472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Path Forward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7FE4A-D642-45EE-9C97-79E8D36D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04526"/>
            <a:ext cx="6552728" cy="46676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50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Path Forward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41225-E213-43AF-8BCA-53A74B71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2220"/>
            <a:ext cx="7239000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16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029526-5122-4FD8-B300-92A92287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42" y="2059233"/>
            <a:ext cx="3098216" cy="10661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Expanding the sum, we see: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89BA6-38CD-4777-AAEB-D0D46D26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39" y="2002830"/>
            <a:ext cx="5488038" cy="13625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B171B3-48A0-4D13-B644-D0A2FC776C14}"/>
              </a:ext>
            </a:extLst>
          </p:cNvPr>
          <p:cNvSpPr/>
          <p:nvPr/>
        </p:nvSpPr>
        <p:spPr>
          <a:xfrm>
            <a:off x="539552" y="1844824"/>
            <a:ext cx="8270576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2AF04E07-1AED-4744-B7E1-6FE94D999771}"/>
              </a:ext>
            </a:extLst>
          </p:cNvPr>
          <p:cNvSpPr txBox="1">
            <a:spLocks/>
          </p:cNvSpPr>
          <p:nvPr/>
        </p:nvSpPr>
        <p:spPr>
          <a:xfrm>
            <a:off x="457200" y="3787424"/>
            <a:ext cx="8352928" cy="11537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Observe that the loss from the network for a single input sample will respond to a small change in the activation output from node 1 in layer L by an amount equal to two times the difference of the activation output a1 for node 1 and the desired output y1 for node 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term: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788A-2769-45A0-9FC6-F7C192FFE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28042"/>
            <a:ext cx="5331494" cy="46895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6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38A0AB-DA5E-4AE6-B9D6-6E0D380F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15" y="1956887"/>
            <a:ext cx="2296160" cy="12834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Expand the sum, 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8595" y="30139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10592-AF03-4161-8256-23FFF41A0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5" y="1766677"/>
            <a:ext cx="6336704" cy="16638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805739-ECB6-4D7A-9E82-2652B6D0EA01}"/>
              </a:ext>
            </a:extLst>
          </p:cNvPr>
          <p:cNvSpPr/>
          <p:nvPr/>
        </p:nvSpPr>
        <p:spPr>
          <a:xfrm>
            <a:off x="618155" y="1877319"/>
            <a:ext cx="8191973" cy="1553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B65912-216B-4DB7-A8FC-1DE366F61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101" y="3589188"/>
            <a:ext cx="671512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99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third term: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C7505-9802-4495-BC8D-2DDB7D9F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51925"/>
            <a:ext cx="4702646" cy="46410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769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Backpropagation: Calculate Gradient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2272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Conclude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We've seen how to calculate the derivative of the loss with respect to one individual weight for one individual training sample.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calculate the derivative of the loss with respect to this same particular weight, w</a:t>
            </a:r>
            <a:r>
              <a:rPr lang="en-US" sz="1800" baseline="-25000" dirty="0">
                <a:solidFill>
                  <a:schemeClr val="tx1"/>
                </a:solidFill>
              </a:rPr>
              <a:t>12</a:t>
            </a:r>
            <a:r>
              <a:rPr lang="en-US" sz="1800" dirty="0">
                <a:solidFill>
                  <a:schemeClr val="tx1"/>
                </a:solidFill>
              </a:rPr>
              <a:t>, for all n training samples, we calculate the average derivative of the loss function over all n training samples.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expressed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https://www.youtube.com/watch?v=Zr5viAZGndE&amp;list=PLZbbT5o_s2xq7LwI2y8_QtvuXZedL6tQU&amp;index=26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26FE6-5A3C-4B54-865A-272F9456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10" y="3644294"/>
            <a:ext cx="2000250" cy="762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3657AD1C-772B-4E04-BABF-785AFC4C204E}"/>
              </a:ext>
            </a:extLst>
          </p:cNvPr>
          <p:cNvSpPr txBox="1">
            <a:spLocks/>
          </p:cNvSpPr>
          <p:nvPr/>
        </p:nvSpPr>
        <p:spPr>
          <a:xfrm>
            <a:off x="422368" y="4653136"/>
            <a:ext cx="8352928" cy="6648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would then do this same process for each weight in the network to calculate the derivative of C with respect to each weight.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534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26 Backpropagation: Calculate Gradient</vt:lpstr>
      <vt:lpstr>26 Backpropagation: Calculate Gradient</vt:lpstr>
      <vt:lpstr>26 Backpropagation: Calculate Gradient</vt:lpstr>
      <vt:lpstr>26 Backpropagation: Calculate Gradient</vt:lpstr>
      <vt:lpstr>26 Backpropagation: Calculate Gradient</vt:lpstr>
      <vt:lpstr>26 Backpropagation: Calculate Gradient</vt:lpstr>
      <vt:lpstr>26 Backpropagation: Calculate Gradient</vt:lpstr>
      <vt:lpstr>26 Backpropagation: Calculate Gradient</vt:lpstr>
      <vt:lpstr>26 Backpropagation: Calculate Gradient</vt:lpstr>
      <vt:lpstr>26.1 Quiz</vt:lpstr>
      <vt:lpstr>26.1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1773</cp:revision>
  <dcterms:created xsi:type="dcterms:W3CDTF">2018-09-28T16:40:41Z</dcterms:created>
  <dcterms:modified xsi:type="dcterms:W3CDTF">2020-06-05T21:39:27Z</dcterms:modified>
</cp:coreProperties>
</file>