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74" r:id="rId14"/>
    <p:sldId id="281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ClK__CqZnQ&amp;list=PLZbbT5o_s2xq7LwI2y8_QtvuXZedL6tQU&amp;index=2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xClK__CqZnQ&amp;list=PLZbbT5o_s2xq7LwI2y8_QtvuXZedL6tQU&amp;index=2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 Backpropagation: Back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2076B4-7B00-4799-B36C-389B6D0B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24" y="2229837"/>
            <a:ext cx="2969983" cy="11991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11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38372A-8433-4894-B6C0-25E906FC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76413"/>
            <a:ext cx="5717421" cy="27327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7E278D-3830-4051-8615-68495E2139CA}"/>
              </a:ext>
            </a:extLst>
          </p:cNvPr>
          <p:cNvSpPr/>
          <p:nvPr/>
        </p:nvSpPr>
        <p:spPr>
          <a:xfrm>
            <a:off x="457200" y="2060848"/>
            <a:ext cx="8352928" cy="2592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11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F99F7-1261-4C9E-8C4A-FCD3B121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090" y="1598915"/>
            <a:ext cx="5645819" cy="48597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809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11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FEFB5-5D58-4374-B0CA-BDB04E27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90761"/>
            <a:ext cx="6953250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613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2080438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Quiz: None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688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what to put in Backpropagation.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5BC001-5253-4CE3-9D83-B54AD1D7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50" y="1932425"/>
            <a:ext cx="6759028" cy="442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384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926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9B0C3-0F04-4178-A306-EBC1FC090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86213"/>
            <a:ext cx="6279420" cy="43701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845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26152-4BC3-49A6-9624-4F68D9E1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99" y="1934444"/>
            <a:ext cx="5318001" cy="44340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210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4726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7E7CD-3F22-4D3E-8B7D-F10CCCCF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4" y="1876080"/>
            <a:ext cx="5837460" cy="44802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226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11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E44A0-0059-4955-8B33-323AB307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92" y="1643742"/>
            <a:ext cx="5655344" cy="49455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481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11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6CA56-179C-4E6E-80D0-EC4C4CB9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43742"/>
            <a:ext cx="6962775" cy="4476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947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11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55F15-A7AA-474A-BB9B-CFC84002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89" y="1766887"/>
            <a:ext cx="6991350" cy="3933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072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Backpropagation: 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8462"/>
            <a:ext cx="8352928" cy="311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Backpropagation: 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https://www.youtube.com/watch?v=xClK__CqZnQ&amp;list=PLZbbT5o_s2xq7LwI2y8_QtvuXZedL6tQU&amp;index=27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DE8D0-FE25-456E-A114-ACF0F479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44" y="1643742"/>
            <a:ext cx="6604917" cy="49843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64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460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27 Backpropagation: Back</vt:lpstr>
      <vt:lpstr>27 Backpropagation: Back</vt:lpstr>
      <vt:lpstr>27 Backpropagation: Back</vt:lpstr>
      <vt:lpstr>27 Backpropagation: Back</vt:lpstr>
      <vt:lpstr>27 Backpropagation: Back</vt:lpstr>
      <vt:lpstr>27 Backpropagation: Back</vt:lpstr>
      <vt:lpstr>27 Backpropagation: Back</vt:lpstr>
      <vt:lpstr>27 Backpropagation: Back</vt:lpstr>
      <vt:lpstr>27 Backpropagation: Back</vt:lpstr>
      <vt:lpstr>27 Backpropagation: Back</vt:lpstr>
      <vt:lpstr>27 Backpropagation: Back</vt:lpstr>
      <vt:lpstr>27 Backpropagation: Back</vt:lpstr>
      <vt:lpstr>27.1 Quiz</vt:lpstr>
      <vt:lpstr>27.1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1778</cp:revision>
  <dcterms:created xsi:type="dcterms:W3CDTF">2018-09-28T16:40:41Z</dcterms:created>
  <dcterms:modified xsi:type="dcterms:W3CDTF">2020-06-05T21:50:55Z</dcterms:modified>
</cp:coreProperties>
</file>