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82" r:id="rId3"/>
    <p:sldId id="274" r:id="rId4"/>
    <p:sldId id="281"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HetFihsXSys&amp;list=PLZbbT5o_s2xq7LwI2y8_QtvuXZedL6tQU&amp;index=3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HetFihsXSys&amp;list=PLZbbT5o_s2xq7LwI2y8_QtvuXZedL6tQU&amp;index=3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30 Bias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30 Bias</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27045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What Is Bias?</a:t>
            </a:r>
          </a:p>
          <a:p>
            <a:pPr marL="342900" indent="-342900" algn="l">
              <a:buClr>
                <a:srgbClr val="0070C0"/>
              </a:buClr>
              <a:buSzPct val="80000"/>
              <a:buFont typeface="Wingdings" pitchFamily="2" charset="2"/>
              <a:buChar char="u"/>
            </a:pPr>
            <a:r>
              <a:rPr lang="en-US" sz="1800" dirty="0">
                <a:solidFill>
                  <a:schemeClr val="tx1"/>
                </a:solidFill>
                <a:latin typeface="+mj-lt"/>
              </a:rPr>
              <a:t>So, what is bias in an artificial neural network?</a:t>
            </a:r>
          </a:p>
          <a:p>
            <a:pPr marL="342900" indent="-342900" algn="l">
              <a:buClr>
                <a:srgbClr val="0070C0"/>
              </a:buClr>
              <a:buSzPct val="80000"/>
              <a:buFont typeface="Wingdings" pitchFamily="2" charset="2"/>
              <a:buChar char="u"/>
            </a:pPr>
            <a:r>
              <a:rPr lang="en-US" sz="1800" dirty="0">
                <a:solidFill>
                  <a:schemeClr val="tx1"/>
                </a:solidFill>
                <a:latin typeface="+mj-lt"/>
              </a:rPr>
              <a:t>Well, first, when we talk about bias, we’re talking about it on a per-neuron basis. We can think of each neuron as having its own bias term, and so the entire network will be made up of multiple biases.</a:t>
            </a:r>
          </a:p>
          <a:p>
            <a:pPr marL="342900" indent="-342900" algn="l">
              <a:buClr>
                <a:srgbClr val="0070C0"/>
              </a:buClr>
              <a:buSzPct val="80000"/>
              <a:buFont typeface="Wingdings" pitchFamily="2" charset="2"/>
              <a:buChar char="u"/>
            </a:pPr>
            <a:r>
              <a:rPr lang="en-US" sz="1800" dirty="0">
                <a:solidFill>
                  <a:schemeClr val="tx1"/>
                </a:solidFill>
                <a:latin typeface="+mj-lt"/>
              </a:rPr>
              <a:t>Now, the values assigned to these biases are learnable, just like the weights. Just how stochastic gradient descent learns and updates the weights via backpropagation during training, SGD is also learning and updating the biases as well.</a:t>
            </a:r>
          </a:p>
          <a:p>
            <a:pPr lvl="0" algn="l" eaLnBrk="0" fontAlgn="base" hangingPunct="0">
              <a:spcBef>
                <a:spcPct val="0"/>
              </a:spcBef>
              <a:spcAft>
                <a:spcPct val="0"/>
              </a:spcAft>
            </a:pPr>
            <a:br>
              <a:rPr lang="en-US" altLang="en-US" sz="1800" dirty="0">
                <a:solidFill>
                  <a:schemeClr val="tx1"/>
                </a:solidFill>
                <a:latin typeface="+mj-lt"/>
              </a:rPr>
            </a:b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a:p>
            <a:pPr algn="l"/>
            <a:endParaRPr 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b="1"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https://www.youtube.com/watch?v=HetFihsXSys&amp;list=PLZbbT5o_s2xq7LwI2y8_QtvuXZedL6tQU&amp;index=30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384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29.1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https://www.youtube.com/watch?v=HetFihsXSys&amp;list=PLZbbT5o_s2xq7LwI2y8_QtvuXZedL6tQU&amp;index=30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685374"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 None</a:t>
            </a:r>
          </a:p>
        </p:txBody>
      </p:sp>
    </p:spTree>
    <p:extLst>
      <p:ext uri="{BB962C8B-B14F-4D97-AF65-F5344CB8AC3E}">
        <p14:creationId xmlns:p14="http://schemas.microsoft.com/office/powerpoint/2010/main" val="5496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4210</TotalTime>
  <Words>181</Words>
  <Application>Microsoft Office PowerPoint</Application>
  <PresentationFormat>On-screen Show (4:3)</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30 Bias</vt:lpstr>
      <vt:lpstr>30 Bias</vt:lpstr>
      <vt:lpstr>29.1 Quiz</vt:lpstr>
      <vt:lpstr>29.1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1813</cp:revision>
  <dcterms:created xsi:type="dcterms:W3CDTF">2018-09-28T16:40:41Z</dcterms:created>
  <dcterms:modified xsi:type="dcterms:W3CDTF">2020-06-05T22:37:30Z</dcterms:modified>
</cp:coreProperties>
</file>