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8" r:id="rId5"/>
    <p:sldId id="269" r:id="rId6"/>
    <p:sldId id="270" r:id="rId7"/>
    <p:sldId id="263" r:id="rId8"/>
    <p:sldId id="271" r:id="rId9"/>
    <p:sldId id="272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tools/install-minikube/" TargetMode="External"/><Relationship Id="rId2" Type="http://schemas.openxmlformats.org/officeDocument/2006/relationships/hyperlink" Target="https://www.youtube.com/watch?v=ppgrKs1FNJ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pgrKs1FNJE" TargetMode="External"/><Relationship Id="rId2" Type="http://schemas.openxmlformats.org/officeDocument/2006/relationships/hyperlink" Target="https://kubernetes.io/docs/tasks/tools/install-minikub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kubernetes.io/docs/tutorials/hello-minikub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utorials/hello-minikube/" TargetMode="External"/><Relationship Id="rId2" Type="http://schemas.openxmlformats.org/officeDocument/2006/relationships/hyperlink" Target="https://www.youtube.com/watch?v=ppgrKs1FNJ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utorials/hello-minikube/" TargetMode="External"/><Relationship Id="rId2" Type="http://schemas.openxmlformats.org/officeDocument/2006/relationships/hyperlink" Target="https://www.youtube.com/watch?v=ppgrKs1FNJ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0uRLhrzbtU&amp;list=PL2We04F3Y_43dAehLMT5GxJhtk3mJtkl5&amp;index=1" TargetMode="External"/><Relationship Id="rId2" Type="http://schemas.openxmlformats.org/officeDocument/2006/relationships/hyperlink" Target="https://kubernetes.io/docs/tasks/tools/install-minikub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0uRLhrzbtU&amp;list=PL2We04F3Y_43dAehLMT5GxJhtk3mJtkl5&amp;index=1" TargetMode="External"/><Relationship Id="rId2" Type="http://schemas.openxmlformats.org/officeDocument/2006/relationships/hyperlink" Target="https://www.youtube.com/watch?v=ppgrKs1FNJ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0uRLhrzbtU&amp;list=PL2We04F3Y_43dAehLMT5GxJhtk3mJtkl5&amp;index=1" TargetMode="External"/><Relationship Id="rId2" Type="http://schemas.openxmlformats.org/officeDocument/2006/relationships/hyperlink" Target="https://www.youtube.com/watch?v=ppgrKs1FNJ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Setup </a:t>
            </a:r>
            <a:r>
              <a:rPr lang="en-US" altLang="zh-TW" sz="4800" b="1" dirty="0" err="1">
                <a:solidFill>
                  <a:srgbClr val="FFFF00"/>
                </a:solidFill>
              </a:rPr>
              <a:t>Minikube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Setup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Setup </a:t>
            </a:r>
            <a:r>
              <a:rPr lang="en-US" altLang="zh-TW" sz="1800" dirty="0" err="1">
                <a:solidFill>
                  <a:schemeClr val="tx1"/>
                </a:solidFill>
              </a:rPr>
              <a:t>Minikube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https://www.youtube.com/watch?v=ppgrKs1FNJE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https://kubernetes.io/docs/tasks/tools/install-minikube/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Setup </a:t>
            </a:r>
            <a:r>
              <a:rPr lang="en-US" altLang="zh-TW" sz="4800" b="1" dirty="0" err="1">
                <a:solidFill>
                  <a:srgbClr val="FFFF00"/>
                </a:solidFill>
              </a:rPr>
              <a:t>Minikube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6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Setup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9523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https://kubernetes.io/docs/tasks/tools/install-minikube/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systeminfo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https://www.youtube.com/watch?v=ppgrKs1FNJE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Download minkube-wndow-amd64.exe and rename it to minikube.exe and put it under C:\Windows\system32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Download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kubectl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put under C:\Windows\system32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Verify the environment variable PATH to have C:\Windows\system32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Verify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https://kubernetes.io/docs/tasks/tools/install-minikube/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B1731-59F3-4983-8834-B24938F51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317169"/>
            <a:ext cx="3838575" cy="647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6135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https://www.youtube.com/watch?v=ppgrKs1FNJE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Start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minibube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is on Window 10 Home Edition.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By default,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select the VirtualBox Driver for installing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version.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It starts downloading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ISO from the Google Storage.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https://kubernetes.io/docs/tasks/tools/install-minikube/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87117-EB7F-4D99-B053-08B053320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370209"/>
            <a:ext cx="6120680" cy="30790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656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Install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13555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https://www.youtube.com/watch?v=ppgrKs1FNJE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Once the download is completed.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Open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virualBox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It starts a new </a:t>
            </a:r>
            <a:r>
              <a:rPr lang="en-US" altLang="zh-TW" sz="1800" b="1" dirty="0" err="1">
                <a:solidFill>
                  <a:srgbClr val="C00000"/>
                </a:solidFill>
                <a:latin typeface="+mj-lt"/>
              </a:rPr>
              <a:t>minikube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VM 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VirutalBox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is ready to use.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https://kubernetes.io/docs/tasks/tools/install-minikube/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26AD3-76D0-48B5-9179-100AE9E1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76" y="2515329"/>
            <a:ext cx="3247247" cy="36653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544D5F-EAF5-466F-A6AF-6CF2E6E5F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3053211"/>
            <a:ext cx="695325" cy="1009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02D88D-33AA-45E7-9200-D36BAA849E9C}"/>
              </a:ext>
            </a:extLst>
          </p:cNvPr>
          <p:cNvSpPr/>
          <p:nvPr/>
        </p:nvSpPr>
        <p:spPr>
          <a:xfrm>
            <a:off x="4952369" y="3504780"/>
            <a:ext cx="915775" cy="396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D999D4E-A844-43E0-B1A9-5E7C75CA0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530" y="2862508"/>
            <a:ext cx="3288007" cy="1430588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65D128-71EC-4991-8645-6291F9EDFC68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1162869" y="3558036"/>
            <a:ext cx="178661" cy="197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BEB8884-4018-4356-85E3-9474E2C63B4D}"/>
              </a:ext>
            </a:extLst>
          </p:cNvPr>
          <p:cNvSpPr/>
          <p:nvPr/>
        </p:nvSpPr>
        <p:spPr>
          <a:xfrm>
            <a:off x="4072889" y="1855266"/>
            <a:ext cx="998222" cy="3920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31BF0C-DC67-4B0A-A59A-84F3FD61FC48}"/>
              </a:ext>
            </a:extLst>
          </p:cNvPr>
          <p:cNvCxnSpPr>
            <a:cxnSpLocks/>
            <a:stCxn id="24" idx="3"/>
            <a:endCxn id="17" idx="0"/>
          </p:cNvCxnSpPr>
          <p:nvPr/>
        </p:nvCxnSpPr>
        <p:spPr>
          <a:xfrm>
            <a:off x="5071111" y="2051285"/>
            <a:ext cx="339146" cy="14534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34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Setup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56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https://kubernetes.io/docs/tasks/tools/install-minikube/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Confirmed the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status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https://kubernetes.io/docs/tasks/tools/install-minikube/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0B8D3-0CC1-4DFB-8E66-F20A078E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407" y="2475343"/>
            <a:ext cx="2724150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67E98A-009C-408E-B59A-4E770FD68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4470239"/>
            <a:ext cx="3190875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6E9CD75E-4061-4DA5-BDA9-AE4F7022BA63}"/>
              </a:ext>
            </a:extLst>
          </p:cNvPr>
          <p:cNvSpPr txBox="1">
            <a:spLocks/>
          </p:cNvSpPr>
          <p:nvPr/>
        </p:nvSpPr>
        <p:spPr>
          <a:xfrm>
            <a:off x="347873" y="3589269"/>
            <a:ext cx="8352928" cy="78260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Stop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minikube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stop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966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Setup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https://www.youtube.com/watch?v=ppgrKs1FNJE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access the </a:t>
            </a:r>
            <a:r>
              <a:rPr lang="en-US" sz="1800" dirty="0" err="1">
                <a:solidFill>
                  <a:schemeClr val="tx1"/>
                </a:solidFill>
              </a:rPr>
              <a:t>minikube</a:t>
            </a:r>
            <a:r>
              <a:rPr lang="en-US" sz="1800" dirty="0">
                <a:solidFill>
                  <a:schemeClr val="tx1"/>
                </a:solidFill>
              </a:rPr>
              <a:t> Graphical User 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minikube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dashboard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https://kubernetes.io/docs/tasks/tools/install-minikube/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CF1B3-8826-408B-8353-2A55E4078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492896"/>
            <a:ext cx="7452320" cy="83062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E2EE2B-282B-4576-B9B9-E319338E9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3429000"/>
            <a:ext cx="5070648" cy="29415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997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Setup </a:t>
            </a:r>
            <a:r>
              <a:rPr lang="en-US" altLang="zh-TW" b="1" dirty="0" err="1">
                <a:solidFill>
                  <a:srgbClr val="FFFF00"/>
                </a:solidFill>
              </a:rPr>
              <a:t>Minikube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https://www.youtube.com/watch?v=ppgrKs1FNJE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the “Node” Option to verify the node status.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https://kubernetes.io/docs/tasks/tools/install-minikube/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04BFC2-17A5-4D88-AB75-09117EFF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"/>
            <a:ext cx="914400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CA3BA6-3213-4D81-94B4-7C8068698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928" y="2132856"/>
            <a:ext cx="5868144" cy="42739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583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417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5 Setup Minikube</vt:lpstr>
      <vt:lpstr>5 Setup Minikube</vt:lpstr>
      <vt:lpstr>5.1 Setup Minikube</vt:lpstr>
      <vt:lpstr>5.1 Setup Minikube</vt:lpstr>
      <vt:lpstr>5.1 Install Minikube</vt:lpstr>
      <vt:lpstr>5.1 Install Minikube</vt:lpstr>
      <vt:lpstr>5.1 Setup Minikube</vt:lpstr>
      <vt:lpstr>5.1 Setup Minikube</vt:lpstr>
      <vt:lpstr>5.1 Setup Minikube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241</cp:revision>
  <dcterms:created xsi:type="dcterms:W3CDTF">2018-09-28T16:40:41Z</dcterms:created>
  <dcterms:modified xsi:type="dcterms:W3CDTF">2020-04-25T14:05:21Z</dcterms:modified>
</cp:coreProperties>
</file>