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4" r:id="rId4"/>
    <p:sldId id="265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86" d="100"/>
          <a:sy n="86" d="100"/>
        </p:scale>
        <p:origin x="19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0uRLhrzbtU&amp;list=PL2We04F3Y_43dAehLMT5GxJhtk3mJtkl5&amp;index=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0uRLhrzbtU&amp;list=PL2We04F3Y_43dAehLMT5GxJhtk3mJtkl5&amp;index=1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Introduction to Kubernetes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Kubernetes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Kubernetes: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Kubernetes is for microservices and Container orchestration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Requires Basic concept of Container concept.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can be a developer, system admin, or project manager.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YAML files coding will help you understand the Kubernetes configuration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https://www.youtube.com/watch?v=r0uRLhrzbtU&amp;list=PL2We04F3Y_43dAehLMT5GxJhtk3mJtkl5&amp;index=1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 Objectives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3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Objectives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0243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Objectives: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Docker Containers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Container Orchestration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Setup Kubernetes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Kubernetes Concepts: PODs, ReplicaSets, Deployment, Services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Networking in Kubernetes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Kubernetes Management: Kubectl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Kubernetes Definition File: YAML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Kubernetes on Cloud for application deployment: AWS/GCP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https://www.youtube.com/watch?v=r0uRLhrzbtU&amp;list=PL2We04F3Y_43dAehLMT5GxJhtk3mJtkl5&amp;index=1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3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156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1 Introduction to Kubernetes</vt:lpstr>
      <vt:lpstr>1 Introduction to Kubernetes</vt:lpstr>
      <vt:lpstr>1.1 Objectives</vt:lpstr>
      <vt:lpstr>1.1 Objectives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206</cp:revision>
  <dcterms:created xsi:type="dcterms:W3CDTF">2018-09-28T16:40:41Z</dcterms:created>
  <dcterms:modified xsi:type="dcterms:W3CDTF">2020-04-23T19:49:25Z</dcterms:modified>
</cp:coreProperties>
</file>