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1" r:id="rId5"/>
    <p:sldId id="262" r:id="rId6"/>
    <p:sldId id="265" r:id="rId7"/>
    <p:sldId id="263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0uRLhrzbtU&amp;list=PL2We04F3Y_43dAehLMT5GxJhtk3mJtkl5&amp;index=1" TargetMode="External"/><Relationship Id="rId2" Type="http://schemas.openxmlformats.org/officeDocument/2006/relationships/hyperlink" Target="https://www.google.com/search?rlz=1C1KDEC_enUS826US826&amp;sxsrf=ALeKk03Mlk6YL-1Iqw_32Y2637xuu4HbFw%3A1587668498563&amp;ei=EuahXreFItPH-gTdibawCQ&amp;q=how+to+enlarge+display+Ubuntu+in+virutalbox&amp;oq=how+to+enlarge+display+Ubuntu+in+virutalbox&amp;gs_lcp=CgZwc3ktYWIQAzoECAAQRzoHCCMQsAIQJzoICAAQCBANEB46BAghEApQlUJYymZgy2hoAXACeACAAXSIAZEHkgEDMy42mAEAoAEBqgEHZ3dzLXdpeg&amp;sclient=psy-ab&amp;ved=0ahUKEwi31oKHnv_oAhXTo54KHd2EDZYQ4dUDCAw&amp;uact=5#kpvalbx=_MOahXt_KB8LK-gTWs63YCA2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Since Docker for Windows need the Professional/Enterprise Edition and not free and Docker Toolbox for Windows Home Edition is hard to host Web Browser, we need to use Native Linux OS for Docker and Kubernetes.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Install VirtualBox and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VirtualBox and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Install VirtualBox and Ubuntu: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5. Download Ubuntu Linux iso image file from Ubuntu web site (It takes an hour to download)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Install VirtualBox from Oracle VirtualBox.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3. After </a:t>
            </a:r>
            <a:r>
              <a:rPr lang="en-US" altLang="zh-TW" sz="1800" dirty="0" err="1">
                <a:solidFill>
                  <a:schemeClr val="tx1"/>
                </a:solidFill>
              </a:rPr>
              <a:t>ViRight</a:t>
            </a:r>
            <a:r>
              <a:rPr lang="en-US" altLang="zh-TW" sz="1800" dirty="0">
                <a:solidFill>
                  <a:schemeClr val="tx1"/>
                </a:solidFill>
              </a:rPr>
              <a:t> Mouse Select the </a:t>
            </a:r>
            <a:r>
              <a:rPr lang="en-US" altLang="zh-TW" sz="1800" dirty="0" err="1">
                <a:solidFill>
                  <a:schemeClr val="tx1"/>
                </a:solidFill>
              </a:rPr>
              <a:t>VirutalMachine</a:t>
            </a:r>
            <a:r>
              <a:rPr lang="en-US" altLang="zh-TW" sz="1800" dirty="0">
                <a:solidFill>
                  <a:schemeClr val="tx1"/>
                </a:solidFill>
              </a:rPr>
              <a:t>: Settings &gt; Select Storage &gt; Select Controller: Empty, Optical Drive: Click CD logo and select the downloaded </a:t>
            </a:r>
            <a:r>
              <a:rPr lang="en-US" altLang="zh-TW" sz="1800" dirty="0" err="1">
                <a:solidFill>
                  <a:schemeClr val="tx1"/>
                </a:solidFill>
              </a:rPr>
              <a:t>Ububtu</a:t>
            </a:r>
            <a:r>
              <a:rPr lang="en-US" altLang="zh-TW" sz="1800" dirty="0">
                <a:solidFill>
                  <a:schemeClr val="tx1"/>
                </a:solidFill>
              </a:rPr>
              <a:t> iso image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C006A-72AE-48BE-891E-6255FF54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589144"/>
            <a:ext cx="4608190" cy="2774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808F45-D343-48B4-89BE-C88A175CA8D6}"/>
              </a:ext>
            </a:extLst>
          </p:cNvPr>
          <p:cNvSpPr/>
          <p:nvPr/>
        </p:nvSpPr>
        <p:spPr>
          <a:xfrm>
            <a:off x="5292080" y="4293096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7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VirtualBox and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Enlarge Ubuntu Screen size: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default Ubuntu on VirtualBox Screen size is small. We need to enlarge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000" dirty="0">
                <a:hlinkClick r:id="rId2"/>
              </a:rPr>
              <a:t>https://www.google.com/search?rlz=1C1KDEC_enUS826US826&amp;sxsrf=ALeKk03Mlk6YL-1Iqw_32Y2637xuu4HbFw%3A1587668498563&amp;ei=EuahXreFItPH-gTdibawCQ&amp;q=how+to+enlarge+display+Ubuntu+in+virutalbox&amp;oq=how+to+enlarge+display+Ubuntu+in+virutalbox&amp;gs_lcp=CgZwc3ktYWIQAzoECAAQRzoHCCMQsAIQJzoICAAQCBANEB46BAghEApQlUJYymZgy2hoAXACeACAAXSIAZEHkgEDMy42mAEAoAEBqgEHZ3dzLXdpeg&amp;sclient=psy-ab&amp;ved=0ahUKEwi31oKHnv_oAhXTo54KHd2EDZYQ4dUDCAw&amp;uact=5#kpvalbx=_MOahXt_KB8LK-gTWs63YCA26</a:t>
            </a:r>
            <a:endParaRPr lang="en-US" altLang="zh-TW" sz="1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Device &gt; </a:t>
            </a:r>
            <a:r>
              <a:rPr lang="en-US" altLang="zh-TW" sz="1800" dirty="0" err="1">
                <a:solidFill>
                  <a:schemeClr val="tx1"/>
                </a:solidFill>
              </a:rPr>
              <a:t>Inser</a:t>
            </a:r>
            <a:r>
              <a:rPr lang="en-US" altLang="zh-TW" sz="1800" dirty="0">
                <a:solidFill>
                  <a:schemeClr val="tx1"/>
                </a:solidFill>
              </a:rPr>
              <a:t> Guest CD Image …: Select “C:\Program Files\Oracle\VirtualBox\</a:t>
            </a:r>
            <a:r>
              <a:rPr lang="en-US" altLang="zh-TW" sz="1800" dirty="0" err="1">
                <a:solidFill>
                  <a:schemeClr val="tx1"/>
                </a:solidFill>
              </a:rPr>
              <a:t>VBoxGuestAddition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21EE9-C596-4948-9802-387D2D57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535538"/>
            <a:ext cx="2818656" cy="23763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6527D-2681-4E91-8120-4231153F1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135" y="3510510"/>
            <a:ext cx="5117391" cy="28458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F42CBE6-DBE4-4016-AE8E-C26D1980A981}"/>
              </a:ext>
            </a:extLst>
          </p:cNvPr>
          <p:cNvSpPr/>
          <p:nvPr/>
        </p:nvSpPr>
        <p:spPr>
          <a:xfrm>
            <a:off x="2843808" y="4581128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E828D8-5306-4135-93A8-8E1A0CC63D1A}"/>
              </a:ext>
            </a:extLst>
          </p:cNvPr>
          <p:cNvSpPr/>
          <p:nvPr/>
        </p:nvSpPr>
        <p:spPr>
          <a:xfrm>
            <a:off x="2661000" y="5106465"/>
            <a:ext cx="1622968" cy="3225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Enlarge Screen Size</a:t>
            </a:r>
          </a:p>
        </p:txBody>
      </p:sp>
    </p:spTree>
    <p:extLst>
      <p:ext uri="{BB962C8B-B14F-4D97-AF65-F5344CB8AC3E}">
        <p14:creationId xmlns:p14="http://schemas.microsoft.com/office/powerpoint/2010/main" val="17351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Install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66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Install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Install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Install Kubernetes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2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Setup</vt:lpstr>
      <vt:lpstr>5 Setup</vt:lpstr>
      <vt:lpstr>5.1 Install VirtualBox and Ubuntu</vt:lpstr>
      <vt:lpstr>5.1 Install VirtualBox and Ubuntu</vt:lpstr>
      <vt:lpstr>5.1 Install VirtualBox and Ubuntu</vt:lpstr>
      <vt:lpstr>5.2 Install Docker</vt:lpstr>
      <vt:lpstr>5.2 Install Docker</vt:lpstr>
      <vt:lpstr>5.3 Install Kubernetes</vt:lpstr>
      <vt:lpstr>5.3 Install Kubernetes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193</cp:revision>
  <dcterms:created xsi:type="dcterms:W3CDTF">2018-09-28T16:40:41Z</dcterms:created>
  <dcterms:modified xsi:type="dcterms:W3CDTF">2020-04-23T19:37:30Z</dcterms:modified>
</cp:coreProperties>
</file>