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5" r:id="rId4"/>
    <p:sldId id="268" r:id="rId5"/>
    <p:sldId id="26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2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tools/install-minikub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hello-minikube/" TargetMode="External"/><Relationship Id="rId2" Type="http://schemas.openxmlformats.org/officeDocument/2006/relationships/hyperlink" Target="https://kubernetes.io/docs/tasks/tools/install-minikub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0uRLhrzbtU&amp;list=PL2We04F3Y_43dAehLMT5GxJhtk3mJtkl5&amp;index=1" TargetMode="External"/><Relationship Id="rId2" Type="http://schemas.openxmlformats.org/officeDocument/2006/relationships/hyperlink" Target="https://kubernetes.io/docs/tasks/tools/install-minikub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Setup </a:t>
            </a:r>
            <a:r>
              <a:rPr lang="en-US" altLang="zh-TW" sz="4800" b="1" dirty="0" err="1">
                <a:solidFill>
                  <a:srgbClr val="FFFF00"/>
                </a:solidFill>
              </a:rPr>
              <a:t>Minikube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Setup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</a:t>
            </a:r>
            <a:r>
              <a:rPr lang="en-US" altLang="zh-TW" sz="1800" dirty="0" err="1">
                <a:solidFill>
                  <a:schemeClr val="tx1"/>
                </a:solidFill>
              </a:rPr>
              <a:t>Minikube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https://kubernetes.io/docs/tasks/tools/install-minikube/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Install </a:t>
            </a:r>
            <a:r>
              <a:rPr lang="en-US" altLang="zh-TW" sz="4800" b="1" dirty="0" err="1">
                <a:solidFill>
                  <a:srgbClr val="FFFF00"/>
                </a:solidFill>
              </a:rPr>
              <a:t>Minikube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56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https://kubernetes.io/docs/tasks/tools/install-minikube/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systeminfo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Download minkube-wndow-amd64.exe and rename it to minikube.exe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https://kubernetes.io/docs/tasks/tools/install-minikube/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87117-EB7F-4D99-B053-08B053320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506090"/>
            <a:ext cx="6248400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135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56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https://kubernetes.io/docs/tasks/tools/install-minikube/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Confirmed the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status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https://kubernetes.io/docs/tasks/tools/install-minikube/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0B8D3-0CC1-4DFB-8E66-F20A078E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407" y="2475343"/>
            <a:ext cx="2724150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67E98A-009C-408E-B59A-4E770FD68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4470239"/>
            <a:ext cx="3190875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6E9CD75E-4061-4DA5-BDA9-AE4F7022BA63}"/>
              </a:ext>
            </a:extLst>
          </p:cNvPr>
          <p:cNvSpPr txBox="1">
            <a:spLocks/>
          </p:cNvSpPr>
          <p:nvPr/>
        </p:nvSpPr>
        <p:spPr>
          <a:xfrm>
            <a:off x="347873" y="3589269"/>
            <a:ext cx="8352928" cy="7826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Stop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minikube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stop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66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132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5 Setup Minikube</vt:lpstr>
      <vt:lpstr>5 Setup Minikube</vt:lpstr>
      <vt:lpstr>5.1 Install Minikube</vt:lpstr>
      <vt:lpstr>5.1 Install Minikube</vt:lpstr>
      <vt:lpstr>5.1 Install Minikube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226</cp:revision>
  <dcterms:created xsi:type="dcterms:W3CDTF">2018-09-28T16:40:41Z</dcterms:created>
  <dcterms:modified xsi:type="dcterms:W3CDTF">2020-04-24T23:55:09Z</dcterms:modified>
</cp:coreProperties>
</file>