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08" r:id="rId3"/>
    <p:sldId id="309" r:id="rId4"/>
    <p:sldId id="258" r:id="rId5"/>
    <p:sldId id="271" r:id="rId6"/>
    <p:sldId id="292" r:id="rId7"/>
    <p:sldId id="270" r:id="rId8"/>
    <p:sldId id="273" r:id="rId9"/>
    <p:sldId id="294" r:id="rId10"/>
    <p:sldId id="293" r:id="rId11"/>
    <p:sldId id="295" r:id="rId12"/>
    <p:sldId id="296" r:id="rId13"/>
    <p:sldId id="274" r:id="rId14"/>
    <p:sldId id="276" r:id="rId15"/>
    <p:sldId id="297" r:id="rId16"/>
    <p:sldId id="298" r:id="rId17"/>
    <p:sldId id="299" r:id="rId18"/>
    <p:sldId id="280" r:id="rId19"/>
    <p:sldId id="301" r:id="rId20"/>
    <p:sldId id="302" r:id="rId21"/>
    <p:sldId id="300" r:id="rId22"/>
    <p:sldId id="282" r:id="rId23"/>
    <p:sldId id="304" r:id="rId24"/>
    <p:sldId id="303" r:id="rId25"/>
    <p:sldId id="306" r:id="rId26"/>
    <p:sldId id="307" r:id="rId27"/>
    <p:sldId id="305" r:id="rId28"/>
    <p:sldId id="259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6" autoAdjust="0"/>
    <p:restoredTop sz="96806" autoAdjust="0"/>
  </p:normalViewPr>
  <p:slideViewPr>
    <p:cSldViewPr>
      <p:cViewPr>
        <p:scale>
          <a:sx n="84" d="100"/>
          <a:sy n="84" d="100"/>
        </p:scale>
        <p:origin x="2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kubernetes.io/docs/tutorials/hello-minikube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kubernetes.io/docs/tutorials/hello-minikube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kubernetes.io/docs/tutorials/hello-minikube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kubernetes.io/docs/tutorials/hello-minikube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kubernetes.io/docs/tutorials/hello-minikube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kubernetes.io/docs/tutorials/hello-minikube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kubernetes.io/docs/tutorials/hello-minikube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kubernetes.io/docs/tutorials/hello-minikube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ominirani.com/tutorial-getting-started-with-kubernetes-on-your-windows-laptop-with-minikube-3269b54a22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kubernetes.io/docs/tutorials/hello-minikube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kubernetes.io/docs/tutorials/hello-minikube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kubernetes.io/docs/tutorials/hello-minikube/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kubernetes.io/docs/tutorials/hello-minikube/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kubernetes.io/docs/tutorials/hello-minikube/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kubernetes.io/docs/tutorials/hello-minikube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ominirani.com/tutorial-getting-started-with-kubernetes-on-your-windows-laptop-with-minikube-3269b54a226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kubernetes.io/docs/tutorials/hello-minikube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kubernetes.io/docs/tutorials/hello-minikube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kubernetes.io/docs/tutorials/hello-minikube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kubernetes.io/docs/tutorials/hello-minikube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 Implement Nginx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6.2 </a:t>
            </a:r>
            <a:r>
              <a:rPr lang="en-US" altLang="zh-TW" b="1" dirty="0" err="1">
                <a:solidFill>
                  <a:srgbClr val="FFFF00"/>
                </a:solidFill>
              </a:rPr>
              <a:t>Minikube</a:t>
            </a:r>
            <a:r>
              <a:rPr lang="en-US" altLang="zh-TW" b="1" dirty="0">
                <a:solidFill>
                  <a:srgbClr val="FFFF00"/>
                </a:solidFill>
              </a:rPr>
              <a:t> Dashboard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Start dashboard without the GUI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</a:rPr>
              <a:t>kubectl</a:t>
            </a:r>
            <a:r>
              <a:rPr lang="en-US" altLang="zh-TW" sz="1800" dirty="0">
                <a:solidFill>
                  <a:schemeClr val="tx1"/>
                </a:solidFill>
              </a:rPr>
              <a:t> dashboard --</a:t>
            </a:r>
            <a:r>
              <a:rPr lang="en-US" altLang="zh-TW" sz="1800" dirty="0" err="1">
                <a:solidFill>
                  <a:schemeClr val="tx1"/>
                </a:solidFill>
              </a:rPr>
              <a:t>url</a:t>
            </a:r>
            <a:r>
              <a:rPr lang="en-US" altLang="zh-TW" sz="1800" dirty="0">
                <a:solidFill>
                  <a:schemeClr val="tx1"/>
                </a:solidFill>
              </a:rPr>
              <a:t>=true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https://kubernetes.io/docs/tutorials/hello-minikube/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E04BFC2-17A5-4D88-AB75-09117EFF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166"/>
            <a:ext cx="914400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FA966F-0E38-4C2C-A518-F0E6008E3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2224036"/>
            <a:ext cx="8096250" cy="857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05792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6.2 </a:t>
            </a:r>
            <a:r>
              <a:rPr lang="en-US" altLang="zh-TW" b="1" dirty="0" err="1">
                <a:solidFill>
                  <a:srgbClr val="FFFF00"/>
                </a:solidFill>
              </a:rPr>
              <a:t>Minikube</a:t>
            </a:r>
            <a:r>
              <a:rPr lang="en-US" altLang="zh-TW" b="1" dirty="0">
                <a:solidFill>
                  <a:srgbClr val="FFFF00"/>
                </a:solidFill>
              </a:rPr>
              <a:t> Dashboard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Use </a:t>
            </a:r>
            <a:r>
              <a:rPr lang="en-US" altLang="zh-TW" sz="1800" dirty="0" err="1">
                <a:solidFill>
                  <a:schemeClr val="tx1"/>
                </a:solidFill>
              </a:rPr>
              <a:t>kubectl</a:t>
            </a:r>
            <a:r>
              <a:rPr lang="en-US" altLang="zh-TW" sz="1800" dirty="0">
                <a:solidFill>
                  <a:schemeClr val="tx1"/>
                </a:solidFill>
              </a:rPr>
              <a:t> CLI to get a list of nodes.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</a:rPr>
              <a:t>kubectl</a:t>
            </a:r>
            <a:r>
              <a:rPr lang="en-US" altLang="zh-TW" sz="1800" dirty="0">
                <a:solidFill>
                  <a:schemeClr val="tx1"/>
                </a:solidFill>
              </a:rPr>
              <a:t> get nodes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https://kubernetes.io/docs/tutorials/hello-minikube/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E04BFC2-17A5-4D88-AB75-09117EFF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166"/>
            <a:ext cx="914400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8C3CB2-260A-48A9-9355-2E3B61F54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132853"/>
            <a:ext cx="3381375" cy="647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38137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6.2 </a:t>
            </a:r>
            <a:r>
              <a:rPr lang="en-US" altLang="zh-TW" b="1" dirty="0" err="1">
                <a:solidFill>
                  <a:srgbClr val="FFFF00"/>
                </a:solidFill>
              </a:rPr>
              <a:t>Minikube</a:t>
            </a:r>
            <a:r>
              <a:rPr lang="en-US" altLang="zh-TW" b="1" dirty="0">
                <a:solidFill>
                  <a:srgbClr val="FFFF00"/>
                </a:solidFill>
              </a:rPr>
              <a:t> Dashboard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Switch context “</a:t>
            </a:r>
            <a:r>
              <a:rPr lang="en-US" altLang="zh-TW" sz="1800" dirty="0" err="1">
                <a:solidFill>
                  <a:schemeClr val="tx1"/>
                </a:solidFill>
              </a:rPr>
              <a:t>minikube</a:t>
            </a:r>
            <a:r>
              <a:rPr lang="en-US" altLang="zh-TW" sz="1800" dirty="0">
                <a:solidFill>
                  <a:schemeClr val="tx1"/>
                </a:solidFill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</a:rPr>
              <a:t>kubectl</a:t>
            </a:r>
            <a:r>
              <a:rPr lang="en-US" altLang="zh-TW" sz="1800" dirty="0">
                <a:solidFill>
                  <a:schemeClr val="tx1"/>
                </a:solidFill>
              </a:rPr>
              <a:t> config use-context </a:t>
            </a:r>
            <a:r>
              <a:rPr lang="en-US" altLang="zh-TW" sz="1800" dirty="0" err="1">
                <a:solidFill>
                  <a:schemeClr val="tx1"/>
                </a:solidFill>
              </a:rPr>
              <a:t>minikube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https://kubernetes.io/docs/tutorials/hello-minikube/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E04BFC2-17A5-4D88-AB75-09117EFF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166"/>
            <a:ext cx="914400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5443E8-39AC-4590-9585-F3E9C3B1D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234085"/>
            <a:ext cx="3971925" cy="476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80546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6.3 Run Workload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73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6.3 Run Workload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sz="1800" dirty="0">
                <a:solidFill>
                  <a:schemeClr val="tx1"/>
                </a:solidFill>
              </a:rPr>
              <a:t>kubectl.exe run hello-</a:t>
            </a:r>
            <a:r>
              <a:rPr lang="en-US" sz="1800" dirty="0" err="1">
                <a:solidFill>
                  <a:schemeClr val="tx1"/>
                </a:solidFill>
              </a:rPr>
              <a:t>nginx</a:t>
            </a:r>
            <a:r>
              <a:rPr lang="en-US" sz="1800" dirty="0">
                <a:solidFill>
                  <a:schemeClr val="tx1"/>
                </a:solidFill>
              </a:rPr>
              <a:t> --image=</a:t>
            </a:r>
            <a:r>
              <a:rPr lang="en-US" sz="1800" dirty="0" err="1">
                <a:solidFill>
                  <a:schemeClr val="tx1"/>
                </a:solidFill>
              </a:rPr>
              <a:t>nginx</a:t>
            </a:r>
            <a:r>
              <a:rPr lang="en-US" sz="1800" dirty="0">
                <a:solidFill>
                  <a:schemeClr val="tx1"/>
                </a:solidFill>
              </a:rPr>
              <a:t> --port=80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https://kubernetes.io/docs/tutorials/hello-minikube/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E04BFC2-17A5-4D88-AB75-09117EFF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166"/>
            <a:ext cx="914400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E8FCD8-83E6-49F7-9158-BFE9EE943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916832"/>
            <a:ext cx="64960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02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6.3 Run Workload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044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Create container “hello-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nginx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” with image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ngnix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sz="1800" dirty="0">
                <a:solidFill>
                  <a:schemeClr val="tx1"/>
                </a:solidFill>
              </a:rPr>
              <a:t>kubectl.exe run hello-</a:t>
            </a:r>
            <a:r>
              <a:rPr lang="en-US" sz="1800" dirty="0" err="1">
                <a:solidFill>
                  <a:schemeClr val="tx1"/>
                </a:solidFill>
              </a:rPr>
              <a:t>nginx</a:t>
            </a:r>
            <a:r>
              <a:rPr lang="en-US" sz="1800" dirty="0">
                <a:solidFill>
                  <a:schemeClr val="tx1"/>
                </a:solidFill>
              </a:rPr>
              <a:t> --image=</a:t>
            </a:r>
            <a:r>
              <a:rPr lang="en-US" sz="1800" dirty="0" err="1">
                <a:solidFill>
                  <a:schemeClr val="tx1"/>
                </a:solidFill>
              </a:rPr>
              <a:t>nginx</a:t>
            </a:r>
            <a:r>
              <a:rPr lang="en-US" sz="1800" dirty="0">
                <a:solidFill>
                  <a:schemeClr val="tx1"/>
                </a:solidFill>
              </a:rPr>
              <a:t> --port=80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https://kubernetes.io/docs/tutorials/hello-minikube/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E04BFC2-17A5-4D88-AB75-09117EFF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166"/>
            <a:ext cx="914400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E8FCD8-83E6-49F7-9158-BFE9EE943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182491"/>
            <a:ext cx="6496050" cy="4476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3875496B-4EBE-46C4-8296-934CE52C4075}"/>
              </a:ext>
            </a:extLst>
          </p:cNvPr>
          <p:cNvSpPr txBox="1">
            <a:spLocks/>
          </p:cNvSpPr>
          <p:nvPr/>
        </p:nvSpPr>
        <p:spPr>
          <a:xfrm>
            <a:off x="467544" y="2784886"/>
            <a:ext cx="8352928" cy="70445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Investigate pods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kubectl.exe get pods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1F7B7B-E0EF-44C3-A0DA-8CAB474AF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3684560"/>
            <a:ext cx="4133850" cy="533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16128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6.3 Run Workload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5040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Check dashboard. There is a pod running.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https://kubernetes.io/docs/tutorials/hello-minikube/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E04BFC2-17A5-4D88-AB75-09117EFF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166"/>
            <a:ext cx="914400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04433F-4BC2-4A56-8F95-4499CC7E6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880746"/>
            <a:ext cx="6012160" cy="384228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2899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6.3 Run Workload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2736304" cy="5040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kubectl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describe pod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https://kubernetes.io/docs/tutorials/hello-minikube/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E04BFC2-17A5-4D88-AB75-09117EFF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166"/>
            <a:ext cx="914400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347B6F-0B88-4E30-9113-878787861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817" y="1268759"/>
            <a:ext cx="5314714" cy="504925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37151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6.4 Create Deployment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43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6.4 Create Deployment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5040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kubectl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creare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deployment hello-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nginx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–image=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nginx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https://kubernetes.io/docs/tutorials/hello-minikube/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E04BFC2-17A5-4D88-AB75-09117EFF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166"/>
            <a:ext cx="914400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4759D3-B2BF-4C94-9349-ACEF73D39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213" y="1995034"/>
            <a:ext cx="6553200" cy="3429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5E1539-AF62-41F1-88C9-16D48910B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087" y="4264339"/>
            <a:ext cx="4486275" cy="12763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副標題 2">
            <a:extLst>
              <a:ext uri="{FF2B5EF4-FFF2-40B4-BE49-F238E27FC236}">
                <a16:creationId xmlns:a16="http://schemas.microsoft.com/office/drawing/2014/main" id="{F94F152E-D720-430D-A7E8-B97E290DC269}"/>
              </a:ext>
            </a:extLst>
          </p:cNvPr>
          <p:cNvSpPr txBox="1">
            <a:spLocks/>
          </p:cNvSpPr>
          <p:nvPr/>
        </p:nvSpPr>
        <p:spPr>
          <a:xfrm>
            <a:off x="489248" y="3051149"/>
            <a:ext cx="8352928" cy="101343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Check nodes and deployment: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kubectl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get nodes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kubectl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get deployments</a:t>
            </a:r>
          </a:p>
        </p:txBody>
      </p:sp>
    </p:spTree>
    <p:extLst>
      <p:ext uri="{BB962C8B-B14F-4D97-AF65-F5344CB8AC3E}">
        <p14:creationId xmlns:p14="http://schemas.microsoft.com/office/powerpoint/2010/main" val="296896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</a:t>
            </a:r>
            <a:r>
              <a:rPr lang="en-US" altLang="zh-TW" b="1" dirty="0" err="1">
                <a:solidFill>
                  <a:srgbClr val="FFFF00"/>
                </a:solidFill>
              </a:rPr>
              <a:t>Minikube</a:t>
            </a:r>
            <a:r>
              <a:rPr lang="en-US" altLang="zh-TW" b="1" dirty="0">
                <a:solidFill>
                  <a:srgbClr val="FFFF00"/>
                </a:solidFill>
              </a:rPr>
              <a:t> Nginx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discuss and implement an app </a:t>
            </a:r>
            <a:r>
              <a:rPr lang="en-US" altLang="zh-TW" sz="1800" dirty="0" err="1">
                <a:solidFill>
                  <a:schemeClr val="tx1"/>
                </a:solidFill>
              </a:rPr>
              <a:t>nginx</a:t>
            </a:r>
            <a:r>
              <a:rPr lang="en-US" altLang="zh-TW" sz="1800" dirty="0">
                <a:solidFill>
                  <a:schemeClr val="tx1"/>
                </a:solidFill>
              </a:rPr>
              <a:t> (or containers </a:t>
            </a:r>
            <a:r>
              <a:rPr lang="en-US" altLang="zh-TW" sz="1800" dirty="0" err="1">
                <a:solidFill>
                  <a:schemeClr val="tx1"/>
                </a:solidFill>
              </a:rPr>
              <a:t>Ngnix</a:t>
            </a:r>
            <a:r>
              <a:rPr lang="en-US" altLang="zh-TW" sz="1800" dirty="0">
                <a:solidFill>
                  <a:schemeClr val="tx1"/>
                </a:solidFill>
              </a:rPr>
              <a:t>) in Kubernetes.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https://rominirani.com/tutorial-getting-started-with-kubernetes-on-your-windows-laptop-with-minikube-3269b54a226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BC7817-BD51-4D3B-928D-E3624A01F7BA}"/>
              </a:ext>
            </a:extLst>
          </p:cNvPr>
          <p:cNvSpPr/>
          <p:nvPr/>
        </p:nvSpPr>
        <p:spPr>
          <a:xfrm>
            <a:off x="4968044" y="3793450"/>
            <a:ext cx="1368152" cy="138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B647E6-1722-4560-8D60-B7307B430AC9}"/>
              </a:ext>
            </a:extLst>
          </p:cNvPr>
          <p:cNvSpPr/>
          <p:nvPr/>
        </p:nvSpPr>
        <p:spPr>
          <a:xfrm>
            <a:off x="4463988" y="3652097"/>
            <a:ext cx="2664296" cy="21301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5919C0-FE23-4848-B3D0-18B1C11B08B2}"/>
              </a:ext>
            </a:extLst>
          </p:cNvPr>
          <p:cNvSpPr/>
          <p:nvPr/>
        </p:nvSpPr>
        <p:spPr>
          <a:xfrm>
            <a:off x="5049298" y="5325328"/>
            <a:ext cx="1205644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Client App Node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AF59CD-366B-498C-85D7-5A29E7C01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217" y="3849191"/>
            <a:ext cx="477117" cy="5538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8EA6AF-7941-4392-8C2A-49517AB0D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818" y="5321141"/>
            <a:ext cx="344454" cy="32792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F36E6B6-34F5-4438-A198-DDE81A0D7C70}"/>
              </a:ext>
            </a:extLst>
          </p:cNvPr>
          <p:cNvSpPr/>
          <p:nvPr/>
        </p:nvSpPr>
        <p:spPr>
          <a:xfrm>
            <a:off x="5084305" y="4651024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Pod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1EEB27-578B-41FF-918C-8C4A9B2D4327}"/>
              </a:ext>
            </a:extLst>
          </p:cNvPr>
          <p:cNvSpPr/>
          <p:nvPr/>
        </p:nvSpPr>
        <p:spPr>
          <a:xfrm>
            <a:off x="2422905" y="5312236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Master Node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9C650E-94F0-43B2-958C-5C8EA038BC8C}"/>
              </a:ext>
            </a:extLst>
          </p:cNvPr>
          <p:cNvSpPr/>
          <p:nvPr/>
        </p:nvSpPr>
        <p:spPr>
          <a:xfrm>
            <a:off x="1877967" y="3652097"/>
            <a:ext cx="1577909" cy="21301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65B608-B3C1-4992-A3A5-AF921ECEB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587" y="5292291"/>
            <a:ext cx="344454" cy="32792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B799D13-9B7E-4B0A-B0E3-6674CA4170FF}"/>
              </a:ext>
            </a:extLst>
          </p:cNvPr>
          <p:cNvSpPr/>
          <p:nvPr/>
        </p:nvSpPr>
        <p:spPr>
          <a:xfrm>
            <a:off x="1223628" y="2096852"/>
            <a:ext cx="6696744" cy="3863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6D5447-DD3A-4C17-878F-15191049F9C6}"/>
              </a:ext>
            </a:extLst>
          </p:cNvPr>
          <p:cNvSpPr/>
          <p:nvPr/>
        </p:nvSpPr>
        <p:spPr>
          <a:xfrm>
            <a:off x="1451777" y="2302447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Kubernetes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BF0808-DD62-4FC3-87AB-423F0FABA9AD}"/>
              </a:ext>
            </a:extLst>
          </p:cNvPr>
          <p:cNvSpPr/>
          <p:nvPr/>
        </p:nvSpPr>
        <p:spPr>
          <a:xfrm>
            <a:off x="1842943" y="3192310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B37BDB-04F4-4D75-A03F-A8A492795CC5}"/>
              </a:ext>
            </a:extLst>
          </p:cNvPr>
          <p:cNvSpPr/>
          <p:nvPr/>
        </p:nvSpPr>
        <p:spPr>
          <a:xfrm>
            <a:off x="4463988" y="3200487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Client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2CD00A-42B2-4DA6-BC00-E09CDD7C09F4}"/>
              </a:ext>
            </a:extLst>
          </p:cNvPr>
          <p:cNvSpPr/>
          <p:nvPr/>
        </p:nvSpPr>
        <p:spPr>
          <a:xfrm>
            <a:off x="5783990" y="3982122"/>
            <a:ext cx="1266019" cy="2499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App </a:t>
            </a:r>
            <a:r>
              <a:rPr lang="en-US" sz="1000" dirty="0" err="1">
                <a:solidFill>
                  <a:srgbClr val="C00000"/>
                </a:solidFill>
              </a:rPr>
              <a:t>nginx</a:t>
            </a:r>
            <a:r>
              <a:rPr lang="en-US" sz="1000" dirty="0">
                <a:solidFill>
                  <a:srgbClr val="C00000"/>
                </a:solidFill>
              </a:rPr>
              <a:t> </a:t>
            </a:r>
          </a:p>
          <a:p>
            <a:pPr algn="ctr"/>
            <a:r>
              <a:rPr lang="en-US" sz="1000" dirty="0">
                <a:solidFill>
                  <a:srgbClr val="C00000"/>
                </a:solidFill>
              </a:rPr>
              <a:t>(or Container </a:t>
            </a:r>
            <a:r>
              <a:rPr lang="en-US" sz="1000" dirty="0" err="1">
                <a:solidFill>
                  <a:srgbClr val="C00000"/>
                </a:solidFill>
              </a:rPr>
              <a:t>nginx</a:t>
            </a:r>
            <a:r>
              <a:rPr lang="en-US" sz="1000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8476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6.4 Create Deployment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5040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Check dashboard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https://kubernetes.io/docs/tutorials/hello-minikube/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E04BFC2-17A5-4D88-AB75-09117EFF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166"/>
            <a:ext cx="914400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99D628-8EEF-4C16-B726-F7FD75A8E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14835"/>
            <a:ext cx="4160771" cy="259428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92437E-598E-4B7F-8846-3891F5D9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781" y="1917315"/>
            <a:ext cx="4083067" cy="302336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97546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6.5 Create Service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44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6.5 Create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  <a:latin typeface="Roboto"/>
              </a:rPr>
              <a:t>Create a Service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  <a:latin typeface="Roboto"/>
              </a:rPr>
              <a:t>&gt; </a:t>
            </a:r>
            <a:r>
              <a:rPr lang="en-US" altLang="en-US" sz="1800" dirty="0" err="1">
                <a:solidFill>
                  <a:srgbClr val="000000"/>
                </a:solidFill>
                <a:latin typeface="Roboto"/>
              </a:rPr>
              <a:t>kubectl</a:t>
            </a:r>
            <a:r>
              <a:rPr lang="en-US" altLang="en-US" sz="1800" dirty="0">
                <a:solidFill>
                  <a:srgbClr val="000000"/>
                </a:solidFill>
                <a:latin typeface="Roboto"/>
              </a:rPr>
              <a:t> expose deployment hello-</a:t>
            </a:r>
            <a:r>
              <a:rPr lang="en-US" altLang="en-US" sz="1800" dirty="0" err="1">
                <a:solidFill>
                  <a:srgbClr val="000000"/>
                </a:solidFill>
                <a:latin typeface="Roboto"/>
              </a:rPr>
              <a:t>ngnix</a:t>
            </a:r>
            <a:r>
              <a:rPr lang="en-US" altLang="en-US" sz="1800" dirty="0">
                <a:solidFill>
                  <a:srgbClr val="000000"/>
                </a:solidFill>
                <a:latin typeface="Roboto"/>
              </a:rPr>
              <a:t> –type=</a:t>
            </a:r>
            <a:r>
              <a:rPr lang="en-US" altLang="en-US" sz="1800" dirty="0" err="1">
                <a:solidFill>
                  <a:srgbClr val="000000"/>
                </a:solidFill>
                <a:latin typeface="Roboto"/>
              </a:rPr>
              <a:t>NodePort</a:t>
            </a:r>
            <a:r>
              <a:rPr lang="en-US" altLang="en-US" sz="1800" dirty="0">
                <a:solidFill>
                  <a:srgbClr val="000000"/>
                </a:solidFill>
                <a:latin typeface="Roboto"/>
              </a:rPr>
              <a:t> –port=80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https://kubernetes.io/docs/tutorials/hello-minikube/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E04BFC2-17A5-4D88-AB75-09117EFF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166"/>
            <a:ext cx="914400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A648E84-EF52-4F88-88C2-B10E2C09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2132855"/>
            <a:ext cx="7734300" cy="4667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B96592-59EA-453C-B4F5-E3A3BF184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4069824"/>
            <a:ext cx="5867400" cy="781050"/>
          </a:xfrm>
          <a:prstGeom prst="rect">
            <a:avLst/>
          </a:prstGeom>
        </p:spPr>
      </p:pic>
      <p:sp>
        <p:nvSpPr>
          <p:cNvPr id="22" name="副標題 2">
            <a:extLst>
              <a:ext uri="{FF2B5EF4-FFF2-40B4-BE49-F238E27FC236}">
                <a16:creationId xmlns:a16="http://schemas.microsoft.com/office/drawing/2014/main" id="{64712CB2-2409-46DE-B21D-19A623CB51D5}"/>
              </a:ext>
            </a:extLst>
          </p:cNvPr>
          <p:cNvSpPr txBox="1">
            <a:spLocks/>
          </p:cNvSpPr>
          <p:nvPr/>
        </p:nvSpPr>
        <p:spPr>
          <a:xfrm>
            <a:off x="479939" y="2900558"/>
            <a:ext cx="8352928" cy="103249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  <a:latin typeface="Roboto"/>
              </a:rPr>
              <a:t>Check Service on Dashboard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  <a:latin typeface="Roboto"/>
              </a:rPr>
              <a:t>&gt; </a:t>
            </a:r>
            <a:r>
              <a:rPr lang="en-US" altLang="en-US" sz="1800" dirty="0" err="1">
                <a:solidFill>
                  <a:srgbClr val="000000"/>
                </a:solidFill>
                <a:latin typeface="Roboto"/>
              </a:rPr>
              <a:t>kubectl</a:t>
            </a:r>
            <a:r>
              <a:rPr lang="en-US" altLang="en-US" sz="1800" dirty="0">
                <a:solidFill>
                  <a:srgbClr val="000000"/>
                </a:solidFill>
                <a:latin typeface="Roboto"/>
              </a:rPr>
              <a:t> get services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  <a:latin typeface="Roboto"/>
              </a:rPr>
              <a:t>There are two services: Master </a:t>
            </a:r>
            <a:r>
              <a:rPr lang="en-US" altLang="en-US" sz="1800" dirty="0" err="1">
                <a:solidFill>
                  <a:srgbClr val="000000"/>
                </a:solidFill>
                <a:latin typeface="Roboto"/>
              </a:rPr>
              <a:t>kubernetes</a:t>
            </a:r>
            <a:r>
              <a:rPr lang="en-US" altLang="en-US" sz="1800" dirty="0">
                <a:solidFill>
                  <a:srgbClr val="000000"/>
                </a:solidFill>
                <a:latin typeface="Roboto"/>
              </a:rPr>
              <a:t> and client hello-</a:t>
            </a:r>
            <a:r>
              <a:rPr lang="en-US" altLang="en-US" sz="1800" dirty="0" err="1">
                <a:solidFill>
                  <a:srgbClr val="000000"/>
                </a:solidFill>
                <a:latin typeface="Roboto"/>
              </a:rPr>
              <a:t>ngnix</a:t>
            </a:r>
            <a:r>
              <a:rPr lang="en-US" altLang="en-US" sz="1800" dirty="0">
                <a:solidFill>
                  <a:srgbClr val="000000"/>
                </a:solidFill>
                <a:latin typeface="Robot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3925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6.5 Create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759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  <a:latin typeface="Roboto"/>
              </a:rPr>
              <a:t>Check Service details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  <a:latin typeface="Roboto"/>
              </a:rPr>
              <a:t>&gt; </a:t>
            </a:r>
            <a:r>
              <a:rPr lang="en-US" altLang="en-US" sz="1800" dirty="0" err="1">
                <a:solidFill>
                  <a:srgbClr val="000000"/>
                </a:solidFill>
                <a:latin typeface="Roboto"/>
              </a:rPr>
              <a:t>kubectl</a:t>
            </a:r>
            <a:r>
              <a:rPr lang="en-US" altLang="en-US" sz="1800" dirty="0">
                <a:solidFill>
                  <a:srgbClr val="000000"/>
                </a:solidFill>
                <a:latin typeface="Roboto"/>
              </a:rPr>
              <a:t> describe services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https://kubernetes.io/docs/tutorials/hello-minikube/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E04BFC2-17A5-4D88-AB75-09117EFF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166"/>
            <a:ext cx="914400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7843BC-8B5C-444E-B5BB-5CD522F59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287" y="2156799"/>
            <a:ext cx="4543425" cy="4676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65101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6.5 Create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  <a:latin typeface="Roboto"/>
              </a:rPr>
              <a:t>Verify two services (Master </a:t>
            </a:r>
            <a:r>
              <a:rPr lang="en-US" altLang="en-US" sz="1800" b="1" dirty="0" err="1">
                <a:solidFill>
                  <a:srgbClr val="000000"/>
                </a:solidFill>
                <a:latin typeface="Roboto"/>
              </a:rPr>
              <a:t>kubernetes</a:t>
            </a:r>
            <a:r>
              <a:rPr lang="en-US" altLang="en-US" sz="1800" b="1" dirty="0">
                <a:solidFill>
                  <a:srgbClr val="000000"/>
                </a:solidFill>
                <a:latin typeface="Roboto"/>
              </a:rPr>
              <a:t> and client hello-</a:t>
            </a:r>
            <a:r>
              <a:rPr lang="en-US" altLang="en-US" sz="1800" b="1" dirty="0" err="1">
                <a:solidFill>
                  <a:srgbClr val="000000"/>
                </a:solidFill>
                <a:latin typeface="Roboto"/>
              </a:rPr>
              <a:t>ngnix</a:t>
            </a:r>
            <a:r>
              <a:rPr lang="en-US" altLang="en-US" sz="1800" b="1" dirty="0">
                <a:solidFill>
                  <a:srgbClr val="000000"/>
                </a:solidFill>
                <a:latin typeface="Roboto"/>
              </a:rPr>
              <a:t> ) on Dashboard</a:t>
            </a:r>
            <a:endParaRPr lang="en-US" altLang="en-US" sz="1800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https://kubernetes.io/docs/tutorials/hello-minikube/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E04BFC2-17A5-4D88-AB75-09117EFF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166"/>
            <a:ext cx="914400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17115A-A628-4F6A-872A-B7DF81126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864" y="2060847"/>
            <a:ext cx="5496272" cy="441165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45643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6.6 Display App on Browser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46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6.6 Display App on Browser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  <a:latin typeface="Roboto"/>
              </a:rPr>
              <a:t>Check service IP and port information without browser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  <a:latin typeface="Roboto"/>
              </a:rPr>
              <a:t>&gt; </a:t>
            </a:r>
            <a:r>
              <a:rPr lang="en-US" altLang="en-US" sz="1800" dirty="0" err="1">
                <a:solidFill>
                  <a:srgbClr val="000000"/>
                </a:solidFill>
                <a:latin typeface="Roboto"/>
              </a:rPr>
              <a:t>minikube</a:t>
            </a:r>
            <a:r>
              <a:rPr lang="en-US" altLang="en-US" sz="1800" dirty="0">
                <a:solidFill>
                  <a:srgbClr val="000000"/>
                </a:solidFill>
                <a:latin typeface="Roboto"/>
              </a:rPr>
              <a:t> service --</a:t>
            </a:r>
            <a:r>
              <a:rPr lang="en-US" altLang="en-US" sz="1800" dirty="0" err="1">
                <a:solidFill>
                  <a:srgbClr val="000000"/>
                </a:solidFill>
                <a:latin typeface="Roboto"/>
              </a:rPr>
              <a:t>url</a:t>
            </a:r>
            <a:r>
              <a:rPr lang="en-US" altLang="en-US" sz="1800" dirty="0">
                <a:solidFill>
                  <a:srgbClr val="000000"/>
                </a:solidFill>
                <a:latin typeface="Roboto"/>
              </a:rPr>
              <a:t>=true hello-</a:t>
            </a:r>
            <a:r>
              <a:rPr lang="en-US" altLang="en-US" sz="1800" dirty="0" err="1">
                <a:solidFill>
                  <a:srgbClr val="000000"/>
                </a:solidFill>
                <a:latin typeface="Roboto"/>
              </a:rPr>
              <a:t>nginx</a:t>
            </a:r>
            <a:endParaRPr lang="en-US" altLang="en-US" sz="1800" dirty="0">
              <a:solidFill>
                <a:srgbClr val="000000"/>
              </a:solidFill>
              <a:latin typeface="Roboto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  <a:latin typeface="Roboto"/>
              </a:rPr>
              <a:t>&gt;&gt; http://192/168.99.106:32230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https://kubernetes.io/docs/tutorials/hello-minikube/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E04BFC2-17A5-4D88-AB75-09117EFF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166"/>
            <a:ext cx="914400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8AB22A-2DB8-40B8-8CDF-FCCBCCBFB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535463"/>
            <a:ext cx="5638800" cy="428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48367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6.6 Display App on Browser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  <a:latin typeface="Roboto"/>
              </a:rPr>
              <a:t>Bring up browser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  <a:latin typeface="Roboto"/>
              </a:rPr>
              <a:t>&gt; </a:t>
            </a:r>
            <a:r>
              <a:rPr lang="en-US" altLang="en-US" sz="1800" dirty="0" err="1">
                <a:solidFill>
                  <a:srgbClr val="000000"/>
                </a:solidFill>
                <a:latin typeface="Roboto"/>
              </a:rPr>
              <a:t>minikube</a:t>
            </a:r>
            <a:r>
              <a:rPr lang="en-US" altLang="en-US" sz="1800" dirty="0">
                <a:solidFill>
                  <a:srgbClr val="000000"/>
                </a:solidFill>
                <a:latin typeface="Roboto"/>
              </a:rPr>
              <a:t> service hello-</a:t>
            </a:r>
            <a:r>
              <a:rPr lang="en-US" altLang="en-US" sz="1800" dirty="0" err="1">
                <a:solidFill>
                  <a:srgbClr val="000000"/>
                </a:solidFill>
                <a:latin typeface="Roboto"/>
              </a:rPr>
              <a:t>nginx</a:t>
            </a:r>
            <a:endParaRPr lang="en-US" altLang="en-US" sz="1800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https://kubernetes.io/docs/tutorials/hello-minikube/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E04BFC2-17A5-4D88-AB75-09117EFF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166"/>
            <a:ext cx="914400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D1585A-B510-43C5-B06D-E2A865686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132855"/>
            <a:ext cx="5562600" cy="12477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DEAB3-4B6A-491B-8347-6A5C816A7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37" y="3504595"/>
            <a:ext cx="6468963" cy="278944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76273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6.1 </a:t>
            </a:r>
            <a:r>
              <a:rPr lang="en-US" altLang="zh-TW" sz="4800" b="1" dirty="0" err="1">
                <a:solidFill>
                  <a:srgbClr val="FFFF00"/>
                </a:solidFill>
              </a:rPr>
              <a:t>Minikube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5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</a:t>
            </a:r>
            <a:r>
              <a:rPr lang="en-US" altLang="zh-TW" b="1" dirty="0" err="1">
                <a:solidFill>
                  <a:srgbClr val="FFFF00"/>
                </a:solidFill>
              </a:rPr>
              <a:t>Minikube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</a:rPr>
              <a:t>minikube</a:t>
            </a:r>
            <a:r>
              <a:rPr lang="en-US" altLang="zh-TW" sz="1800" dirty="0">
                <a:solidFill>
                  <a:schemeClr val="tx1"/>
                </a:solidFill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After this command, the .</a:t>
            </a:r>
            <a:r>
              <a:rPr lang="en-US" altLang="zh-TW" sz="1800" dirty="0" err="1">
                <a:solidFill>
                  <a:schemeClr val="tx1"/>
                </a:solidFill>
              </a:rPr>
              <a:t>minikube</a:t>
            </a:r>
            <a:r>
              <a:rPr lang="en-US" altLang="zh-TW" sz="1800" dirty="0">
                <a:solidFill>
                  <a:schemeClr val="tx1"/>
                </a:solidFill>
              </a:rPr>
              <a:t> folder is created in the “c:\users\username”, for example, c:\users\14088\.minikube)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https://rominirani.com/tutorial-getting-started-with-kubernetes-on-your-windows-laptop-with-minikube-3269b54a226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165D41-93D1-491A-A445-7456FC7E0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346" y="2727351"/>
            <a:ext cx="6657975" cy="3657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</a:t>
            </a:r>
            <a:r>
              <a:rPr lang="en-US" altLang="zh-TW" b="1" dirty="0" err="1">
                <a:solidFill>
                  <a:srgbClr val="FFFF00"/>
                </a:solidFill>
              </a:rPr>
              <a:t>Minikube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780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minikube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minikube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status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minkkube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cluster-info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https://kubernetes.io/docs/tutorials/hello-minikube/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E04BFC2-17A5-4D88-AB75-09117EFF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166"/>
            <a:ext cx="914400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4F3C8C-EDE5-484B-92C0-E3D2D8B4C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33" y="2711898"/>
            <a:ext cx="7652717" cy="193527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24139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</a:t>
            </a:r>
            <a:r>
              <a:rPr lang="en-US" altLang="zh-TW" b="1" dirty="0" err="1">
                <a:solidFill>
                  <a:srgbClr val="FFFF00"/>
                </a:solidFill>
              </a:rPr>
              <a:t>Minikube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kubectl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version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https://kubernetes.io/docs/tutorials/hello-minikube/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E04BFC2-17A5-4D88-AB75-09117EFF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166"/>
            <a:ext cx="914400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BD07CB-169D-4EAA-88A7-D6D97A4EF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16832"/>
            <a:ext cx="8352928" cy="103763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E8150539-FB9F-4743-A57D-808A9AEF0033}"/>
              </a:ext>
            </a:extLst>
          </p:cNvPr>
          <p:cNvSpPr txBox="1">
            <a:spLocks/>
          </p:cNvSpPr>
          <p:nvPr/>
        </p:nvSpPr>
        <p:spPr>
          <a:xfrm>
            <a:off x="457200" y="3200488"/>
            <a:ext cx="8352928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kubectl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ip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E4F3CF-25F9-4FB4-91DE-950CCCF47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3775765"/>
            <a:ext cx="2124075" cy="476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08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6.2 </a:t>
            </a:r>
            <a:r>
              <a:rPr lang="en-US" altLang="zh-TW" sz="4800" b="1" dirty="0" err="1">
                <a:solidFill>
                  <a:srgbClr val="FFFF00"/>
                </a:solidFill>
              </a:rPr>
              <a:t>Minikube</a:t>
            </a:r>
            <a:r>
              <a:rPr lang="en-US" altLang="zh-TW" sz="4800" b="1" dirty="0">
                <a:solidFill>
                  <a:srgbClr val="FFFF00"/>
                </a:solidFill>
              </a:rPr>
              <a:t> Dashboard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08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6.2 </a:t>
            </a:r>
            <a:r>
              <a:rPr lang="en-US" altLang="zh-TW" b="1" dirty="0" err="1">
                <a:solidFill>
                  <a:srgbClr val="FFFF00"/>
                </a:solidFill>
              </a:rPr>
              <a:t>Minikube</a:t>
            </a:r>
            <a:r>
              <a:rPr lang="en-US" altLang="zh-TW" b="1" dirty="0">
                <a:solidFill>
                  <a:srgbClr val="FFFF00"/>
                </a:solidFill>
              </a:rPr>
              <a:t> Dashboard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8640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minikube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dashboard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There is nothing (no application) is deployed.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https://kubernetes.io/docs/tutorials/hello-minikube/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E04BFC2-17A5-4D88-AB75-09117EFF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166"/>
            <a:ext cx="914400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483C9C-88EC-411C-AEAD-DFE820B9F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04" y="2445427"/>
            <a:ext cx="8100392" cy="314381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12159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6.2 </a:t>
            </a:r>
            <a:r>
              <a:rPr lang="en-US" altLang="zh-TW" b="1" dirty="0" err="1">
                <a:solidFill>
                  <a:srgbClr val="FFFF00"/>
                </a:solidFill>
              </a:rPr>
              <a:t>Minikube</a:t>
            </a:r>
            <a:r>
              <a:rPr lang="en-US" altLang="zh-TW" b="1" dirty="0">
                <a:solidFill>
                  <a:srgbClr val="FFFF00"/>
                </a:solidFill>
              </a:rPr>
              <a:t> Dashboard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320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minikube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dashboard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https://kubernetes.io/docs/tutorials/hello-minikube/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E04BFC2-17A5-4D88-AB75-09117EFF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166"/>
            <a:ext cx="914400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BBB01A3-3E1A-4D81-A2BB-8251FB692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928358"/>
            <a:ext cx="6084168" cy="420044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06390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690</Words>
  <Application>Microsoft Office PowerPoint</Application>
  <PresentationFormat>On-screen Show (4:3)</PresentationFormat>
  <Paragraphs>174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Roboto</vt:lpstr>
      <vt:lpstr>Wingdings</vt:lpstr>
      <vt:lpstr>Office 佈景主題</vt:lpstr>
      <vt:lpstr>6 Implement Nginx</vt:lpstr>
      <vt:lpstr>6 Minikube Nginx</vt:lpstr>
      <vt:lpstr>6.1 Minikube</vt:lpstr>
      <vt:lpstr>6.1 Minikube</vt:lpstr>
      <vt:lpstr>6.1 Minikube</vt:lpstr>
      <vt:lpstr>6.1 Minikube</vt:lpstr>
      <vt:lpstr>6.2 Minikube Dashboard</vt:lpstr>
      <vt:lpstr>6.2 Minikube Dashboard</vt:lpstr>
      <vt:lpstr>6.2 Minikube Dashboard</vt:lpstr>
      <vt:lpstr>6.2 Minikube Dashboard</vt:lpstr>
      <vt:lpstr>6.2 Minikube Dashboard</vt:lpstr>
      <vt:lpstr>6.2 Minikube Dashboard</vt:lpstr>
      <vt:lpstr>6.3 Run Workload</vt:lpstr>
      <vt:lpstr>6.3 Run Workload</vt:lpstr>
      <vt:lpstr>6.3 Run Workload</vt:lpstr>
      <vt:lpstr>6.3 Run Workload</vt:lpstr>
      <vt:lpstr>6.3 Run Workload</vt:lpstr>
      <vt:lpstr>6.4 Create Deployment</vt:lpstr>
      <vt:lpstr>6.4 Create Deployment</vt:lpstr>
      <vt:lpstr>6.4 Create Deployment</vt:lpstr>
      <vt:lpstr>6.5 Create Service</vt:lpstr>
      <vt:lpstr>6.5 Create Service</vt:lpstr>
      <vt:lpstr>6.5 Create Service</vt:lpstr>
      <vt:lpstr>6.5 Create Service</vt:lpstr>
      <vt:lpstr>6.6 Display App on Browser</vt:lpstr>
      <vt:lpstr>6.6 Display App on Browser</vt:lpstr>
      <vt:lpstr>6.6 Display App on Browser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352</cp:revision>
  <dcterms:created xsi:type="dcterms:W3CDTF">2018-09-28T16:40:41Z</dcterms:created>
  <dcterms:modified xsi:type="dcterms:W3CDTF">2020-04-25T19:32:47Z</dcterms:modified>
</cp:coreProperties>
</file>